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mp4" ContentType="video/unknown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44"/>
  </p:notesMasterIdLst>
  <p:sldIdLst>
    <p:sldId id="256" r:id="rId2"/>
    <p:sldId id="512" r:id="rId3"/>
    <p:sldId id="513" r:id="rId4"/>
    <p:sldId id="485" r:id="rId5"/>
    <p:sldId id="470" r:id="rId6"/>
    <p:sldId id="464" r:id="rId7"/>
    <p:sldId id="515" r:id="rId8"/>
    <p:sldId id="516" r:id="rId9"/>
    <p:sldId id="517" r:id="rId10"/>
    <p:sldId id="518" r:id="rId11"/>
    <p:sldId id="519" r:id="rId12"/>
    <p:sldId id="366" r:id="rId13"/>
    <p:sldId id="283" r:id="rId14"/>
    <p:sldId id="270" r:id="rId15"/>
    <p:sldId id="467" r:id="rId16"/>
    <p:sldId id="510" r:id="rId17"/>
    <p:sldId id="490" r:id="rId18"/>
    <p:sldId id="477" r:id="rId19"/>
    <p:sldId id="478" r:id="rId20"/>
    <p:sldId id="481" r:id="rId21"/>
    <p:sldId id="522" r:id="rId22"/>
    <p:sldId id="284" r:id="rId23"/>
    <p:sldId id="292" r:id="rId24"/>
    <p:sldId id="330" r:id="rId25"/>
    <p:sldId id="329" r:id="rId26"/>
    <p:sldId id="275" r:id="rId27"/>
    <p:sldId id="425" r:id="rId28"/>
    <p:sldId id="306" r:id="rId29"/>
    <p:sldId id="493" r:id="rId30"/>
    <p:sldId id="372" r:id="rId31"/>
    <p:sldId id="501" r:id="rId32"/>
    <p:sldId id="288" r:id="rId33"/>
    <p:sldId id="523" r:id="rId34"/>
    <p:sldId id="300" r:id="rId35"/>
    <p:sldId id="474" r:id="rId36"/>
    <p:sldId id="301" r:id="rId37"/>
    <p:sldId id="476" r:id="rId38"/>
    <p:sldId id="482" r:id="rId39"/>
    <p:sldId id="505" r:id="rId40"/>
    <p:sldId id="506" r:id="rId41"/>
    <p:sldId id="507" r:id="rId42"/>
    <p:sldId id="486" r:id="rId43"/>
  </p:sldIdLst>
  <p:sldSz cx="9144000" cy="6858000" type="screen4x3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00"/>
    <a:srgbClr val="1200B3"/>
    <a:srgbClr val="FF4F4F"/>
    <a:srgbClr val="FF5D5D"/>
    <a:srgbClr val="FF0000"/>
    <a:srgbClr val="00206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6"/>
    <p:restoredTop sz="91474" autoAdjust="0"/>
  </p:normalViewPr>
  <p:slideViewPr>
    <p:cSldViewPr>
      <p:cViewPr varScale="1">
        <p:scale>
          <a:sx n="39" d="100"/>
          <a:sy n="39" d="100"/>
        </p:scale>
        <p:origin x="-1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4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D6E8DE49-4E58-4D67-A221-0C7F9855EAE7}" type="datetimeFigureOut">
              <a:rPr lang="en-US" smtClean="0"/>
              <a:pPr/>
              <a:t>3/1/16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3031" tIns="46516" rIns="93031" bIns="465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7B9B8CAA-CF76-4297-B1D6-F9A495699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Jon starts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0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83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6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12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1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12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23F96E-0C98-4A90-9F80-4321A900CA9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Nov 2010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80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B2986B-B56E-4D9F-B824-D08137A3B77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Nov 2010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05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52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06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1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44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9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27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b="1" i="1" baseline="0" dirty="0" smtClean="0"/>
              <a:t>OECD Study – “ensuring that every child attains a baseline level of proficiency in reading and mathematics seems to do more to create equal opportunities in a digital world than can be achieved by expanding or subsidizing access to high-tech devices and services.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483D7-EE5C-4E01-8BA3-624A8842415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45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6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31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79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6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00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0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2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45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1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749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Josh from Bend share out his thinking on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2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1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03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Goldfish</a:t>
            </a:r>
            <a:r>
              <a:rPr lang="en-US" baseline="0" dirty="0" smtClean="0"/>
              <a:t> can live 20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4147E-7CE9-D448-9FD7-519C35BF37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9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4147E-7CE9-D448-9FD7-519C35BF3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0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DD772-4D09-42B3-8A59-197B2832844F}" type="slidenum">
              <a:rPr lang="en-US"/>
              <a:pPr/>
              <a:t>9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4350"/>
            <a:ext cx="3429000" cy="2571750"/>
          </a:xfrm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1"/>
            <a:ext cx="7315200" cy="30861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017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in the order that we can control, not the order of importance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4147E-7CE9-D448-9FD7-519C35BF37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68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B8CAA-CF76-4297-B1D6-F9A495699B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6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5400" y="1651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Optima"/>
                <a:cs typeface="Optima"/>
              </a:rPr>
              <a:t>Vision: Every </a:t>
            </a:r>
            <a:r>
              <a:rPr lang="en-US" sz="1600" b="1" i="1" dirty="0">
                <a:latin typeface="Optima"/>
                <a:cs typeface="Optima"/>
              </a:rPr>
              <a:t>child in every district receives the instruction that they need and </a:t>
            </a:r>
            <a:r>
              <a:rPr lang="en-US" sz="1600" b="1" i="1" dirty="0" smtClean="0">
                <a:latin typeface="Optima"/>
                <a:cs typeface="Optima"/>
              </a:rPr>
              <a:t>deserve…every </a:t>
            </a:r>
            <a:r>
              <a:rPr lang="en-US" sz="1600" b="1" i="1" dirty="0">
                <a:latin typeface="Optima"/>
                <a:cs typeface="Optima"/>
              </a:rPr>
              <a:t>day</a:t>
            </a:r>
            <a:r>
              <a:rPr lang="en-US" sz="1600" b="1" i="1" dirty="0" smtClean="0">
                <a:latin typeface="Optima"/>
                <a:cs typeface="Optima"/>
              </a:rPr>
              <a:t>.</a:t>
            </a:r>
            <a:endParaRPr lang="en-US" sz="1600" b="1" i="1" dirty="0">
              <a:latin typeface="Optima"/>
              <a:cs typeface="Optim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65362" y="5824733"/>
            <a:ext cx="2048256" cy="197552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25000"/>
                </a:srgbClr>
              </a:gs>
              <a:gs pos="8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01647" y="5547129"/>
            <a:ext cx="2048256" cy="301752"/>
          </a:xfrm>
          <a:prstGeom prst="rect">
            <a:avLst/>
          </a:prstGeom>
          <a:gradFill flip="none" rotWithShape="1">
            <a:gsLst>
              <a:gs pos="50000">
                <a:srgbClr val="FFFF00">
                  <a:alpha val="25000"/>
                </a:srgbClr>
              </a:gs>
              <a:gs pos="92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326917" y="4939956"/>
            <a:ext cx="2046097" cy="603504"/>
          </a:xfrm>
          <a:prstGeom prst="rect">
            <a:avLst/>
          </a:prstGeom>
          <a:gradFill flip="none" rotWithShape="1">
            <a:gsLst>
              <a:gs pos="80000">
                <a:srgbClr val="0080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>
            <a:off x="1830382" y="5824733"/>
            <a:ext cx="2048256" cy="197552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25000"/>
                </a:srgbClr>
              </a:gs>
              <a:gs pos="8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1794097" y="5549810"/>
            <a:ext cx="2048256" cy="299071"/>
          </a:xfrm>
          <a:prstGeom prst="rect">
            <a:avLst/>
          </a:prstGeom>
          <a:gradFill flip="none" rotWithShape="1">
            <a:gsLst>
              <a:gs pos="50000">
                <a:srgbClr val="FFFF00">
                  <a:alpha val="25000"/>
                </a:srgbClr>
              </a:gs>
              <a:gs pos="92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1890857" y="4965356"/>
            <a:ext cx="2048256" cy="598142"/>
          </a:xfrm>
          <a:prstGeom prst="rect">
            <a:avLst/>
          </a:prstGeom>
          <a:gradFill flip="none" rotWithShape="1">
            <a:gsLst>
              <a:gs pos="80000">
                <a:srgbClr val="0080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FF0000"/>
                </a:gs>
                <a:gs pos="100000">
                  <a:srgbClr val="008501"/>
                </a:gs>
                <a:gs pos="23000">
                  <a:srgbClr val="FFFF00"/>
                </a:gs>
              </a:gsLst>
              <a:lin ang="16200000" scaled="0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6"/>
            <a:ext cx="6400800" cy="869642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Optima"/>
                <a:cs typeface="Opti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27229"/>
            <a:ext cx="7772400" cy="1470025"/>
          </a:xfrm>
        </p:spPr>
        <p:txBody>
          <a:bodyPr>
            <a:normAutofit/>
          </a:bodyPr>
          <a:lstStyle>
            <a:lvl1pPr>
              <a:defRPr sz="4800" b="1" i="0">
                <a:latin typeface="Goudy Old Style"/>
                <a:cs typeface="Goudy Old Styl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617384" y="4753423"/>
            <a:ext cx="1909233" cy="1639844"/>
            <a:chOff x="3617384" y="4753423"/>
            <a:chExt cx="1909233" cy="1639844"/>
          </a:xfrm>
        </p:grpSpPr>
        <p:pic>
          <p:nvPicPr>
            <p:cNvPr id="29" name="Picture 28" descr="ORTIi_RGB_Color_Logo.gif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61" b="96963" l="4880" r="96324">
                          <a14:foregroundMark x1="14238" y1="9190" x2="13904" y2="17290"/>
                          <a14:foregroundMark x1="14238" y1="17445" x2="12500" y2="34190"/>
                          <a14:foregroundMark x1="12299" y1="34579" x2="9759" y2="42290"/>
                          <a14:foregroundMark x1="8556" y1="46495" x2="8556" y2="51480"/>
                          <a14:foregroundMark x1="9759" y1="54984" x2="12500" y2="59735"/>
                          <a14:foregroundMark x1="9291" y1="57710" x2="7888" y2="62695"/>
                          <a14:foregroundMark x1="7286" y1="65421" x2="7286" y2="65421"/>
                          <a14:foregroundMark x1="7420" y1="70794" x2="7420" y2="70794"/>
                          <a14:foregroundMark x1="7420" y1="76480" x2="7420" y2="76480"/>
                          <a14:foregroundMark x1="9024" y1="82555" x2="9024" y2="82555"/>
                          <a14:foregroundMark x1="7888" y1="79595" x2="7888" y2="79595"/>
                          <a14:foregroundMark x1="11029" y1="83100" x2="61564" y2="83100"/>
                          <a14:foregroundMark x1="66711" y1="82555" x2="91377" y2="81776"/>
                          <a14:foregroundMark x1="91511" y1="81075" x2="90709" y2="49844"/>
                          <a14:foregroundMark x1="90575" y1="48676" x2="91511" y2="43380"/>
                          <a14:foregroundMark x1="90575" y1="42290" x2="88035" y2="41511"/>
                          <a14:foregroundMark x1="88035" y1="40810" x2="87433" y2="38941"/>
                          <a14:foregroundMark x1="87567" y1="38240" x2="90842" y2="32009"/>
                          <a14:foregroundMark x1="91043" y1="30685" x2="92112" y2="26090"/>
                          <a14:foregroundMark x1="92447" y1="25389" x2="94786" y2="17290"/>
                          <a14:foregroundMark x1="13703" y1="60826" x2="13703" y2="60826"/>
                          <a14:foregroundMark x1="20388" y1="63785" x2="20388" y2="63785"/>
                          <a14:foregroundMark x1="15775" y1="62305" x2="15775" y2="62305"/>
                          <a14:foregroundMark x1="25401" y1="63240" x2="25401" y2="63240"/>
                          <a14:foregroundMark x1="31417" y1="59190" x2="31417" y2="59190"/>
                          <a14:foregroundMark x1="29011" y1="61760" x2="29011" y2="61760"/>
                          <a14:foregroundMark x1="32821" y1="57165" x2="35361" y2="44315"/>
                          <a14:foregroundMark x1="34425" y1="43380" x2="30749" y2="35826"/>
                          <a14:foregroundMark x1="14238" y1="34579" x2="20053" y2="32321"/>
                          <a14:foregroundMark x1="29813" y1="35280" x2="24599" y2="32710"/>
                          <a14:foregroundMark x1="39572" y1="62150" x2="39305" y2="40421"/>
                          <a14:foregroundMark x1="43249" y1="51636" x2="50936" y2="62461"/>
                          <a14:foregroundMark x1="46056" y1="50389" x2="50000" y2="45950"/>
                          <a14:foregroundMark x1="41979" y1="39486" x2="45455" y2="39720"/>
                          <a14:foregroundMark x1="55080" y1="39875" x2="67981" y2="39875"/>
                          <a14:foregroundMark x1="61230" y1="41199" x2="61364" y2="62305"/>
                          <a14:foregroundMark x1="73195" y1="40654" x2="73195" y2="62695"/>
                          <a14:foregroundMark x1="81083" y1="47819" x2="81083" y2="62695"/>
                          <a14:foregroundMark x1="81417" y1="39486" x2="81417" y2="39486"/>
                          <a14:foregroundMark x1="7420" y1="93224" x2="7420" y2="93224"/>
                          <a14:foregroundMark x1="14973" y1="8645" x2="17513" y2="8489"/>
                          <a14:foregroundMark x1="18182" y1="7321" x2="19586" y2="7321"/>
                          <a14:foregroundMark x1="19719" y1="8489" x2="20856" y2="9891"/>
                          <a14:foregroundMark x1="22259" y1="9034" x2="24131" y2="9190"/>
                          <a14:foregroundMark x1="24799" y1="10125" x2="26671" y2="13629"/>
                          <a14:foregroundMark x1="26337" y1="14486" x2="26805" y2="18224"/>
                          <a14:foregroundMark x1="27741" y1="18925" x2="32487" y2="20561"/>
                          <a14:foregroundMark x1="17513" y1="13863" x2="16644" y2="29517"/>
                          <a14:foregroundMark x1="16043" y1="16277" x2="16043" y2="16277"/>
                          <a14:foregroundMark x1="15575" y1="18769" x2="15575" y2="18769"/>
                          <a14:foregroundMark x1="15174" y1="25078" x2="15174" y2="25078"/>
                          <a14:foregroundMark x1="14773" y1="30997" x2="15174" y2="27570"/>
                          <a14:foregroundMark x1="14104" y1="32477" x2="22126" y2="27804"/>
                          <a14:foregroundMark x1="20053" y1="25857" x2="19586" y2="15576"/>
                          <a14:foregroundMark x1="16444" y1="12150" x2="21056" y2="13318"/>
                          <a14:foregroundMark x1="16243" y1="11137" x2="19385" y2="11137"/>
                          <a14:foregroundMark x1="15842" y1="37150" x2="14572" y2="53271"/>
                          <a14:foregroundMark x1="13302" y1="41044" x2="13102" y2="50312"/>
                          <a14:foregroundMark x1="12634" y1="52570" x2="17513" y2="58956"/>
                          <a14:foregroundMark x1="14372" y1="57477" x2="15575" y2="59190"/>
                          <a14:foregroundMark x1="16845" y1="35670" x2="21925" y2="35436"/>
                          <a14:foregroundMark x1="16243" y1="36137" x2="22727" y2="42757"/>
                          <a14:foregroundMark x1="17513" y1="40265" x2="20655" y2="55218"/>
                          <a14:foregroundMark x1="17313" y1="50078" x2="19385" y2="58178"/>
                          <a14:foregroundMark x1="17513" y1="63084" x2="17513" y2="63084"/>
                          <a14:foregroundMark x1="33489" y1="19704" x2="37500" y2="17757"/>
                          <a14:foregroundMark x1="10561" y1="61838" x2="11430" y2="79050"/>
                          <a14:foregroundMark x1="10361" y1="60125" x2="16845" y2="67991"/>
                          <a14:foregroundMark x1="10361" y1="79984" x2="24465" y2="79283"/>
                          <a14:foregroundMark x1="14572" y1="76090" x2="13904" y2="66978"/>
                          <a14:foregroundMark x1="17045" y1="76090" x2="18316" y2="66745"/>
                          <a14:foregroundMark x1="16644" y1="59891" x2="23195" y2="60670"/>
                          <a14:foregroundMark x1="91979" y1="17290" x2="86497" y2="33178"/>
                          <a14:foregroundMark x1="88570" y1="31464" x2="89439" y2="29517"/>
                          <a14:foregroundMark x1="92380" y1="18224" x2="91310" y2="16044"/>
                          <a14:foregroundMark x1="86898" y1="33411" x2="85027" y2="40031"/>
                          <a14:foregroundMark x1="85227" y1="41745" x2="88770" y2="45483"/>
                          <a14:foregroundMark x1="88770" y1="45717" x2="87767" y2="62617"/>
                          <a14:foregroundMark x1="88770" y1="60125" x2="89037" y2="77336"/>
                          <a14:foregroundMark x1="89439" y1="78505" x2="75535" y2="78271"/>
                          <a14:foregroundMark x1="90307" y1="79517" x2="77674" y2="79984"/>
                          <a14:foregroundMark x1="85628" y1="75623" x2="85628" y2="46184"/>
                          <a14:foregroundMark x1="90040" y1="15576" x2="86497" y2="27804"/>
                          <a14:foregroundMark x1="84626" y1="30530" x2="83556" y2="37150"/>
                          <a14:foregroundMark x1="84158" y1="44237" x2="83957" y2="52570"/>
                          <a14:foregroundMark x1="83757" y1="55763" x2="83556" y2="73910"/>
                          <a14:foregroundMark x1="46658" y1="40031" x2="49666" y2="424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" t="2877" r="2500" b="2192"/>
            <a:stretch/>
          </p:blipFill>
          <p:spPr>
            <a:xfrm>
              <a:off x="3623733" y="4753423"/>
              <a:ext cx="1896534" cy="1639844"/>
            </a:xfrm>
            <a:prstGeom prst="rect">
              <a:avLst/>
            </a:prstGeom>
          </p:spPr>
        </p:pic>
        <p:pic>
          <p:nvPicPr>
            <p:cNvPr id="28" name="Picture 27" descr="ORTIi_RGB_Color_Logo.pdf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9" t="89309" r="2670" b="1866"/>
            <a:stretch/>
          </p:blipFill>
          <p:spPr>
            <a:xfrm>
              <a:off x="3617384" y="6216772"/>
              <a:ext cx="1909233" cy="152960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5357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flipV="1">
            <a:off x="78015" y="1258514"/>
            <a:ext cx="8996134" cy="9740"/>
          </a:xfrm>
          <a:prstGeom prst="line">
            <a:avLst/>
          </a:prstGeom>
          <a:ln w="28575" cmpd="sng">
            <a:gradFill flip="none" rotWithShape="1">
              <a:gsLst>
                <a:gs pos="49000">
                  <a:srgbClr val="FF0000"/>
                </a:gs>
                <a:gs pos="8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114300" y="180133"/>
            <a:ext cx="8851900" cy="6675120"/>
          </a:xfrm>
          <a:prstGeom prst="rect">
            <a:avLst/>
          </a:prstGeom>
          <a:noFill/>
        </p:spPr>
      </p:pic>
      <p:sp>
        <p:nvSpPr>
          <p:cNvPr id="37" name="Rectangle 36"/>
          <p:cNvSpPr/>
          <p:nvPr/>
        </p:nvSpPr>
        <p:spPr>
          <a:xfrm>
            <a:off x="78014" y="71277"/>
            <a:ext cx="8996135" cy="1187237"/>
          </a:xfrm>
          <a:prstGeom prst="rect">
            <a:avLst/>
          </a:prstGeom>
          <a:gradFill flip="none" rotWithShape="1">
            <a:gsLst>
              <a:gs pos="80000">
                <a:srgbClr val="FF00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931400" y="4648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750499" y="6159494"/>
            <a:ext cx="1642496" cy="614767"/>
            <a:chOff x="3750499" y="6159494"/>
            <a:chExt cx="1642496" cy="614767"/>
          </a:xfrm>
        </p:grpSpPr>
        <p:sp>
          <p:nvSpPr>
            <p:cNvPr id="40" name="Rectangle 39"/>
            <p:cNvSpPr/>
            <p:nvPr userDrawn="1"/>
          </p:nvSpPr>
          <p:spPr>
            <a:xfrm>
              <a:off x="4847167" y="6587065"/>
              <a:ext cx="545828" cy="914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4851401" y="6471613"/>
              <a:ext cx="541080" cy="119552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4851401" y="6233573"/>
              <a:ext cx="541080" cy="239103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 userDrawn="1"/>
          </p:nvSpPr>
          <p:spPr>
            <a:xfrm flipH="1">
              <a:off x="3750500" y="6587067"/>
              <a:ext cx="542100" cy="88758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 userDrawn="1"/>
          </p:nvSpPr>
          <p:spPr>
            <a:xfrm flipH="1">
              <a:off x="3750500" y="6472676"/>
              <a:ext cx="542100" cy="118489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 userDrawn="1"/>
          </p:nvSpPr>
          <p:spPr>
            <a:xfrm flipH="1">
              <a:off x="3750499" y="6235697"/>
              <a:ext cx="546333" cy="236979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 userDrawn="1"/>
          </p:nvGrpSpPr>
          <p:grpSpPr>
            <a:xfrm>
              <a:off x="4202642" y="6159494"/>
              <a:ext cx="738717" cy="614767"/>
              <a:chOff x="3617384" y="4753423"/>
              <a:chExt cx="1909233" cy="1639844"/>
            </a:xfrm>
          </p:grpSpPr>
          <p:pic>
            <p:nvPicPr>
              <p:cNvPr id="47" name="Picture 46" descr="ORTIi_RGB_Color_Logo.gif"/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361" b="96963" l="4880" r="96324">
                            <a14:foregroundMark x1="14238" y1="9190" x2="13904" y2="17290"/>
                            <a14:foregroundMark x1="14238" y1="17445" x2="12500" y2="34190"/>
                            <a14:foregroundMark x1="12299" y1="34579" x2="9759" y2="42290"/>
                            <a14:foregroundMark x1="8556" y1="46495" x2="8556" y2="51480"/>
                            <a14:foregroundMark x1="9759" y1="54984" x2="12500" y2="59735"/>
                            <a14:foregroundMark x1="9291" y1="57710" x2="7888" y2="62695"/>
                            <a14:foregroundMark x1="7286" y1="65421" x2="7286" y2="65421"/>
                            <a14:foregroundMark x1="7420" y1="70794" x2="7420" y2="70794"/>
                            <a14:foregroundMark x1="7420" y1="76480" x2="7420" y2="76480"/>
                            <a14:foregroundMark x1="9024" y1="82555" x2="9024" y2="82555"/>
                            <a14:foregroundMark x1="7888" y1="79595" x2="7888" y2="79595"/>
                            <a14:foregroundMark x1="11029" y1="83100" x2="61564" y2="83100"/>
                            <a14:foregroundMark x1="66711" y1="82555" x2="91377" y2="81776"/>
                            <a14:foregroundMark x1="91511" y1="81075" x2="90709" y2="49844"/>
                            <a14:foregroundMark x1="90575" y1="48676" x2="91511" y2="43380"/>
                            <a14:foregroundMark x1="90575" y1="42290" x2="88035" y2="41511"/>
                            <a14:foregroundMark x1="88035" y1="40810" x2="87433" y2="38941"/>
                            <a14:foregroundMark x1="87567" y1="38240" x2="90842" y2="32009"/>
                            <a14:foregroundMark x1="91043" y1="30685" x2="92112" y2="26090"/>
                            <a14:foregroundMark x1="92447" y1="25389" x2="94786" y2="17290"/>
                            <a14:foregroundMark x1="13703" y1="60826" x2="13703" y2="60826"/>
                            <a14:foregroundMark x1="20388" y1="63785" x2="20388" y2="63785"/>
                            <a14:foregroundMark x1="15775" y1="62305" x2="15775" y2="62305"/>
                            <a14:foregroundMark x1="25401" y1="63240" x2="25401" y2="63240"/>
                            <a14:foregroundMark x1="31417" y1="59190" x2="31417" y2="59190"/>
                            <a14:foregroundMark x1="29011" y1="61760" x2="29011" y2="61760"/>
                            <a14:foregroundMark x1="32821" y1="57165" x2="35361" y2="44315"/>
                            <a14:foregroundMark x1="34425" y1="43380" x2="30749" y2="35826"/>
                            <a14:foregroundMark x1="14238" y1="34579" x2="20053" y2="32321"/>
                            <a14:foregroundMark x1="29813" y1="35280" x2="24599" y2="32710"/>
                            <a14:foregroundMark x1="39572" y1="62150" x2="39305" y2="40421"/>
                            <a14:foregroundMark x1="43249" y1="51636" x2="50936" y2="62461"/>
                            <a14:foregroundMark x1="46056" y1="50389" x2="50000" y2="45950"/>
                            <a14:foregroundMark x1="41979" y1="39486" x2="45455" y2="39720"/>
                            <a14:foregroundMark x1="55080" y1="39875" x2="67981" y2="39875"/>
                            <a14:foregroundMark x1="61230" y1="41199" x2="61364" y2="62305"/>
                            <a14:foregroundMark x1="73195" y1="40654" x2="73195" y2="62695"/>
                            <a14:foregroundMark x1="81083" y1="47819" x2="81083" y2="62695"/>
                            <a14:foregroundMark x1="81417" y1="39486" x2="81417" y2="39486"/>
                            <a14:foregroundMark x1="7420" y1="93224" x2="7420" y2="93224"/>
                            <a14:foregroundMark x1="14973" y1="8645" x2="17513" y2="8489"/>
                            <a14:foregroundMark x1="18182" y1="7321" x2="19586" y2="7321"/>
                            <a14:foregroundMark x1="19719" y1="8489" x2="20856" y2="9891"/>
                            <a14:foregroundMark x1="22259" y1="9034" x2="24131" y2="9190"/>
                            <a14:foregroundMark x1="24799" y1="10125" x2="26671" y2="13629"/>
                            <a14:foregroundMark x1="26337" y1="14486" x2="26805" y2="18224"/>
                            <a14:foregroundMark x1="27741" y1="18925" x2="32487" y2="20561"/>
                            <a14:foregroundMark x1="17513" y1="13863" x2="16644" y2="29517"/>
                            <a14:foregroundMark x1="16043" y1="16277" x2="16043" y2="16277"/>
                            <a14:foregroundMark x1="15575" y1="18769" x2="15575" y2="18769"/>
                            <a14:foregroundMark x1="15174" y1="25078" x2="15174" y2="25078"/>
                            <a14:foregroundMark x1="14773" y1="30997" x2="15174" y2="27570"/>
                            <a14:foregroundMark x1="14104" y1="32477" x2="22126" y2="27804"/>
                            <a14:foregroundMark x1="20053" y1="25857" x2="19586" y2="15576"/>
                            <a14:foregroundMark x1="16444" y1="12150" x2="21056" y2="13318"/>
                            <a14:foregroundMark x1="16243" y1="11137" x2="19385" y2="11137"/>
                            <a14:foregroundMark x1="15842" y1="37150" x2="14572" y2="53271"/>
                            <a14:foregroundMark x1="13302" y1="41044" x2="13102" y2="50312"/>
                            <a14:foregroundMark x1="12634" y1="52570" x2="17513" y2="58956"/>
                            <a14:foregroundMark x1="14372" y1="57477" x2="15575" y2="59190"/>
                            <a14:foregroundMark x1="16845" y1="35670" x2="21925" y2="35436"/>
                            <a14:foregroundMark x1="16243" y1="36137" x2="22727" y2="42757"/>
                            <a14:foregroundMark x1="17513" y1="40265" x2="20655" y2="55218"/>
                            <a14:foregroundMark x1="17313" y1="50078" x2="19385" y2="58178"/>
                            <a14:foregroundMark x1="17513" y1="63084" x2="17513" y2="63084"/>
                            <a14:foregroundMark x1="33489" y1="19704" x2="37500" y2="17757"/>
                            <a14:foregroundMark x1="10561" y1="61838" x2="11430" y2="79050"/>
                            <a14:foregroundMark x1="10361" y1="60125" x2="16845" y2="67991"/>
                            <a14:foregroundMark x1="10361" y1="79984" x2="24465" y2="79283"/>
                            <a14:foregroundMark x1="14572" y1="76090" x2="13904" y2="66978"/>
                            <a14:foregroundMark x1="17045" y1="76090" x2="18316" y2="66745"/>
                            <a14:foregroundMark x1="16644" y1="59891" x2="23195" y2="60670"/>
                            <a14:foregroundMark x1="91979" y1="17290" x2="86497" y2="33178"/>
                            <a14:foregroundMark x1="88570" y1="31464" x2="89439" y2="29517"/>
                            <a14:foregroundMark x1="92380" y1="18224" x2="91310" y2="16044"/>
                            <a14:foregroundMark x1="86898" y1="33411" x2="85027" y2="40031"/>
                            <a14:foregroundMark x1="85227" y1="41745" x2="88770" y2="45483"/>
                            <a14:foregroundMark x1="88770" y1="45717" x2="87767" y2="62617"/>
                            <a14:foregroundMark x1="88770" y1="60125" x2="89037" y2="77336"/>
                            <a14:foregroundMark x1="89439" y1="78505" x2="75535" y2="78271"/>
                            <a14:foregroundMark x1="90307" y1="79517" x2="77674" y2="79984"/>
                            <a14:foregroundMark x1="85628" y1="75623" x2="85628" y2="46184"/>
                            <a14:foregroundMark x1="90040" y1="15576" x2="86497" y2="27804"/>
                            <a14:foregroundMark x1="84626" y1="30530" x2="83556" y2="37150"/>
                            <a14:foregroundMark x1="84158" y1="44237" x2="83957" y2="52570"/>
                            <a14:foregroundMark x1="83757" y1="55763" x2="83556" y2="73910"/>
                            <a14:foregroundMark x1="46658" y1="40031" x2="49666" y2="424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7" t="2877" r="2500" b="2192"/>
              <a:stretch/>
            </p:blipFill>
            <p:spPr>
              <a:xfrm>
                <a:off x="3623734" y="4753423"/>
                <a:ext cx="1896535" cy="1639844"/>
              </a:xfrm>
              <a:prstGeom prst="rect">
                <a:avLst/>
              </a:prstGeom>
            </p:spPr>
          </p:pic>
          <p:pic>
            <p:nvPicPr>
              <p:cNvPr id="48" name="Picture 47" descr="ORTIi_RGB_Color_Logo.pdf"/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" t="89309" r="2670" b="1866"/>
              <a:stretch/>
            </p:blipFill>
            <p:spPr>
              <a:xfrm>
                <a:off x="3617384" y="6216772"/>
                <a:ext cx="1909233" cy="15296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457200" y="1502304"/>
            <a:ext cx="8229600" cy="4581602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9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egon Response to Interv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06"/>
            <a:ext cx="8229600" cy="1143000"/>
          </a:xfrm>
        </p:spPr>
        <p:txBody>
          <a:bodyPr>
            <a:normAutofit/>
          </a:bodyPr>
          <a:lstStyle>
            <a:lvl1pPr>
              <a:defRPr sz="4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/>
                <a:cs typeface="Goudy Old Styl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4632"/>
            <a:ext cx="8229600" cy="4361531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27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BC8-A5D9-4ED2-ACA6-085BA616CD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942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6BC8-A5D9-4ED2-ACA6-085BA616CD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1162"/>
            <a:ext cx="8229600" cy="1143000"/>
          </a:xfrm>
        </p:spPr>
        <p:txBody>
          <a:bodyPr>
            <a:normAutofit/>
          </a:bodyPr>
          <a:lstStyle>
            <a:lvl1pPr>
              <a:defRPr sz="4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/>
                <a:cs typeface="Goudy Old Styl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0728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6BC8-A5D9-4ED2-ACA6-085BA616CD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1162"/>
            <a:ext cx="8229600" cy="1143000"/>
          </a:xfrm>
        </p:spPr>
        <p:txBody>
          <a:bodyPr>
            <a:normAutofit/>
          </a:bodyPr>
          <a:lstStyle>
            <a:lvl1pPr>
              <a:defRPr sz="4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/>
                <a:cs typeface="Goudy Old Style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57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315200" cy="9906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cs typeface="Segoe UI" pitchFamily="34" charset="0"/>
              </a:defRPr>
            </a:lvl3pPr>
            <a:lvl4pPr>
              <a:defRPr>
                <a:latin typeface="Segoe UI" pitchFamily="34" charset="0"/>
                <a:cs typeface="Segoe UI" pitchFamily="34" charset="0"/>
              </a:defRPr>
            </a:lvl4pPr>
            <a:lvl5pPr>
              <a:defRPr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8BA9934-B2DD-4B7F-ADB0-A535515B0AD6}" type="datetime1">
              <a:rPr lang="en-US" smtClean="0"/>
              <a:pPr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856BC8-A5D9-4ED2-ACA6-085BA616CD0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V="1">
            <a:off x="78015" y="1258514"/>
            <a:ext cx="8996134" cy="9740"/>
          </a:xfrm>
          <a:prstGeom prst="line">
            <a:avLst/>
          </a:prstGeom>
          <a:ln w="28575" cmpd="sng">
            <a:gradFill flip="none" rotWithShape="1">
              <a:gsLst>
                <a:gs pos="49000">
                  <a:srgbClr val="008000"/>
                </a:gs>
                <a:gs pos="8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114300" y="171667"/>
            <a:ext cx="8851900" cy="667512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78014" y="71277"/>
            <a:ext cx="8996135" cy="1187237"/>
          </a:xfrm>
          <a:prstGeom prst="rect">
            <a:avLst/>
          </a:prstGeom>
          <a:gradFill flip="none" rotWithShape="1">
            <a:gsLst>
              <a:gs pos="80000">
                <a:srgbClr val="0080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solidFill>
              <a:srgbClr val="0085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750499" y="6159494"/>
            <a:ext cx="1642496" cy="614767"/>
            <a:chOff x="3750499" y="6159494"/>
            <a:chExt cx="1642496" cy="614767"/>
          </a:xfrm>
        </p:grpSpPr>
        <p:sp>
          <p:nvSpPr>
            <p:cNvPr id="21" name="Rectangle 20"/>
            <p:cNvSpPr/>
            <p:nvPr userDrawn="1"/>
          </p:nvSpPr>
          <p:spPr>
            <a:xfrm>
              <a:off x="4847167" y="6587065"/>
              <a:ext cx="545828" cy="914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4851401" y="6471613"/>
              <a:ext cx="541080" cy="119552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851401" y="6233573"/>
              <a:ext cx="541080" cy="239103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flipH="1">
              <a:off x="3750500" y="6587067"/>
              <a:ext cx="542100" cy="88758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flipH="1">
              <a:off x="3750500" y="6472676"/>
              <a:ext cx="542100" cy="118489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flipH="1">
              <a:off x="3750499" y="6235697"/>
              <a:ext cx="546333" cy="236979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 userDrawn="1"/>
          </p:nvGrpSpPr>
          <p:grpSpPr>
            <a:xfrm>
              <a:off x="4202642" y="6159494"/>
              <a:ext cx="738717" cy="614767"/>
              <a:chOff x="3617384" y="4753423"/>
              <a:chExt cx="1909233" cy="1639844"/>
            </a:xfrm>
          </p:grpSpPr>
          <p:pic>
            <p:nvPicPr>
              <p:cNvPr id="28" name="Picture 27" descr="ORTIi_RGB_Color_Logo.gif"/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361" b="96963" l="4880" r="96324">
                            <a14:foregroundMark x1="14238" y1="9190" x2="13904" y2="17290"/>
                            <a14:foregroundMark x1="14238" y1="17445" x2="12500" y2="34190"/>
                            <a14:foregroundMark x1="12299" y1="34579" x2="9759" y2="42290"/>
                            <a14:foregroundMark x1="8556" y1="46495" x2="8556" y2="51480"/>
                            <a14:foregroundMark x1="9759" y1="54984" x2="12500" y2="59735"/>
                            <a14:foregroundMark x1="9291" y1="57710" x2="7888" y2="62695"/>
                            <a14:foregroundMark x1="7286" y1="65421" x2="7286" y2="65421"/>
                            <a14:foregroundMark x1="7420" y1="70794" x2="7420" y2="70794"/>
                            <a14:foregroundMark x1="7420" y1="76480" x2="7420" y2="76480"/>
                            <a14:foregroundMark x1="9024" y1="82555" x2="9024" y2="82555"/>
                            <a14:foregroundMark x1="7888" y1="79595" x2="7888" y2="79595"/>
                            <a14:foregroundMark x1="11029" y1="83100" x2="61564" y2="83100"/>
                            <a14:foregroundMark x1="66711" y1="82555" x2="91377" y2="81776"/>
                            <a14:foregroundMark x1="91511" y1="81075" x2="90709" y2="49844"/>
                            <a14:foregroundMark x1="90575" y1="48676" x2="91511" y2="43380"/>
                            <a14:foregroundMark x1="90575" y1="42290" x2="88035" y2="41511"/>
                            <a14:foregroundMark x1="88035" y1="40810" x2="87433" y2="38941"/>
                            <a14:foregroundMark x1="87567" y1="38240" x2="90842" y2="32009"/>
                            <a14:foregroundMark x1="91043" y1="30685" x2="92112" y2="26090"/>
                            <a14:foregroundMark x1="92447" y1="25389" x2="94786" y2="17290"/>
                            <a14:foregroundMark x1="13703" y1="60826" x2="13703" y2="60826"/>
                            <a14:foregroundMark x1="20388" y1="63785" x2="20388" y2="63785"/>
                            <a14:foregroundMark x1="15775" y1="62305" x2="15775" y2="62305"/>
                            <a14:foregroundMark x1="25401" y1="63240" x2="25401" y2="63240"/>
                            <a14:foregroundMark x1="31417" y1="59190" x2="31417" y2="59190"/>
                            <a14:foregroundMark x1="29011" y1="61760" x2="29011" y2="61760"/>
                            <a14:foregroundMark x1="32821" y1="57165" x2="35361" y2="44315"/>
                            <a14:foregroundMark x1="34425" y1="43380" x2="30749" y2="35826"/>
                            <a14:foregroundMark x1="14238" y1="34579" x2="20053" y2="32321"/>
                            <a14:foregroundMark x1="29813" y1="35280" x2="24599" y2="32710"/>
                            <a14:foregroundMark x1="39572" y1="62150" x2="39305" y2="40421"/>
                            <a14:foregroundMark x1="43249" y1="51636" x2="50936" y2="62461"/>
                            <a14:foregroundMark x1="46056" y1="50389" x2="50000" y2="45950"/>
                            <a14:foregroundMark x1="41979" y1="39486" x2="45455" y2="39720"/>
                            <a14:foregroundMark x1="55080" y1="39875" x2="67981" y2="39875"/>
                            <a14:foregroundMark x1="61230" y1="41199" x2="61364" y2="62305"/>
                            <a14:foregroundMark x1="73195" y1="40654" x2="73195" y2="62695"/>
                            <a14:foregroundMark x1="81083" y1="47819" x2="81083" y2="62695"/>
                            <a14:foregroundMark x1="81417" y1="39486" x2="81417" y2="39486"/>
                            <a14:foregroundMark x1="7420" y1="93224" x2="7420" y2="93224"/>
                            <a14:foregroundMark x1="14973" y1="8645" x2="17513" y2="8489"/>
                            <a14:foregroundMark x1="18182" y1="7321" x2="19586" y2="7321"/>
                            <a14:foregroundMark x1="19719" y1="8489" x2="20856" y2="9891"/>
                            <a14:foregroundMark x1="22259" y1="9034" x2="24131" y2="9190"/>
                            <a14:foregroundMark x1="24799" y1="10125" x2="26671" y2="13629"/>
                            <a14:foregroundMark x1="26337" y1="14486" x2="26805" y2="18224"/>
                            <a14:foregroundMark x1="27741" y1="18925" x2="32487" y2="20561"/>
                            <a14:foregroundMark x1="17513" y1="13863" x2="16644" y2="29517"/>
                            <a14:foregroundMark x1="16043" y1="16277" x2="16043" y2="16277"/>
                            <a14:foregroundMark x1="15575" y1="18769" x2="15575" y2="18769"/>
                            <a14:foregroundMark x1="15174" y1="25078" x2="15174" y2="25078"/>
                            <a14:foregroundMark x1="14773" y1="30997" x2="15174" y2="27570"/>
                            <a14:foregroundMark x1="14104" y1="32477" x2="22126" y2="27804"/>
                            <a14:foregroundMark x1="20053" y1="25857" x2="19586" y2="15576"/>
                            <a14:foregroundMark x1="16444" y1="12150" x2="21056" y2="13318"/>
                            <a14:foregroundMark x1="16243" y1="11137" x2="19385" y2="11137"/>
                            <a14:foregroundMark x1="15842" y1="37150" x2="14572" y2="53271"/>
                            <a14:foregroundMark x1="13302" y1="41044" x2="13102" y2="50312"/>
                            <a14:foregroundMark x1="12634" y1="52570" x2="17513" y2="58956"/>
                            <a14:foregroundMark x1="14372" y1="57477" x2="15575" y2="59190"/>
                            <a14:foregroundMark x1="16845" y1="35670" x2="21925" y2="35436"/>
                            <a14:foregroundMark x1="16243" y1="36137" x2="22727" y2="42757"/>
                            <a14:foregroundMark x1="17513" y1="40265" x2="20655" y2="55218"/>
                            <a14:foregroundMark x1="17313" y1="50078" x2="19385" y2="58178"/>
                            <a14:foregroundMark x1="17513" y1="63084" x2="17513" y2="63084"/>
                            <a14:foregroundMark x1="33489" y1="19704" x2="37500" y2="17757"/>
                            <a14:foregroundMark x1="10561" y1="61838" x2="11430" y2="79050"/>
                            <a14:foregroundMark x1="10361" y1="60125" x2="16845" y2="67991"/>
                            <a14:foregroundMark x1="10361" y1="79984" x2="24465" y2="79283"/>
                            <a14:foregroundMark x1="14572" y1="76090" x2="13904" y2="66978"/>
                            <a14:foregroundMark x1="17045" y1="76090" x2="18316" y2="66745"/>
                            <a14:foregroundMark x1="16644" y1="59891" x2="23195" y2="60670"/>
                            <a14:foregroundMark x1="91979" y1="17290" x2="86497" y2="33178"/>
                            <a14:foregroundMark x1="88570" y1="31464" x2="89439" y2="29517"/>
                            <a14:foregroundMark x1="92380" y1="18224" x2="91310" y2="16044"/>
                            <a14:foregroundMark x1="86898" y1="33411" x2="85027" y2="40031"/>
                            <a14:foregroundMark x1="85227" y1="41745" x2="88770" y2="45483"/>
                            <a14:foregroundMark x1="88770" y1="45717" x2="87767" y2="62617"/>
                            <a14:foregroundMark x1="88770" y1="60125" x2="89037" y2="77336"/>
                            <a14:foregroundMark x1="89439" y1="78505" x2="75535" y2="78271"/>
                            <a14:foregroundMark x1="90307" y1="79517" x2="77674" y2="79984"/>
                            <a14:foregroundMark x1="85628" y1="75623" x2="85628" y2="46184"/>
                            <a14:foregroundMark x1="90040" y1="15576" x2="86497" y2="27804"/>
                            <a14:foregroundMark x1="84626" y1="30530" x2="83556" y2="37150"/>
                            <a14:foregroundMark x1="84158" y1="44237" x2="83957" y2="52570"/>
                            <a14:foregroundMark x1="83757" y1="55763" x2="83556" y2="73910"/>
                            <a14:foregroundMark x1="46658" y1="40031" x2="49666" y2="424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7" t="2877" r="2500" b="2192"/>
              <a:stretch/>
            </p:blipFill>
            <p:spPr>
              <a:xfrm>
                <a:off x="3623734" y="4753423"/>
                <a:ext cx="1896535" cy="1639844"/>
              </a:xfrm>
              <a:prstGeom prst="rect">
                <a:avLst/>
              </a:prstGeom>
            </p:spPr>
          </p:pic>
          <p:pic>
            <p:nvPicPr>
              <p:cNvPr id="29" name="Picture 28" descr="ORTIi_RGB_Color_Logo.pdf"/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" t="89309" r="2670" b="1866"/>
              <a:stretch/>
            </p:blipFill>
            <p:spPr>
              <a:xfrm>
                <a:off x="3617384" y="6216772"/>
                <a:ext cx="1909233" cy="15296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502303"/>
            <a:ext cx="8229600" cy="4557411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3621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 flipV="1">
            <a:off x="78015" y="1258514"/>
            <a:ext cx="8996134" cy="9740"/>
          </a:xfrm>
          <a:prstGeom prst="line">
            <a:avLst/>
          </a:prstGeom>
          <a:ln w="28575" cmpd="sng">
            <a:gradFill flip="none" rotWithShape="1">
              <a:gsLst>
                <a:gs pos="49000">
                  <a:srgbClr val="008000"/>
                </a:gs>
                <a:gs pos="8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114300" y="180133"/>
            <a:ext cx="8851900" cy="6675120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78014" y="71277"/>
            <a:ext cx="8996135" cy="1187237"/>
          </a:xfrm>
          <a:prstGeom prst="rect">
            <a:avLst/>
          </a:prstGeom>
          <a:gradFill flip="none" rotWithShape="1">
            <a:gsLst>
              <a:gs pos="80000">
                <a:srgbClr val="0080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solidFill>
              <a:srgbClr val="0085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502302"/>
            <a:ext cx="8229600" cy="5004935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5327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 flipV="1">
            <a:off x="78015" y="1258514"/>
            <a:ext cx="8996134" cy="9740"/>
          </a:xfrm>
          <a:prstGeom prst="line">
            <a:avLst/>
          </a:prstGeom>
          <a:ln w="28575" cmpd="sng">
            <a:gradFill flip="none" rotWithShape="1">
              <a:gsLst>
                <a:gs pos="49000">
                  <a:srgbClr val="008000"/>
                </a:gs>
                <a:gs pos="8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114300" y="180133"/>
            <a:ext cx="8851900" cy="667512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78014" y="71277"/>
            <a:ext cx="8996135" cy="1187237"/>
          </a:xfrm>
          <a:prstGeom prst="rect">
            <a:avLst/>
          </a:prstGeom>
          <a:gradFill flip="none" rotWithShape="1">
            <a:gsLst>
              <a:gs pos="80000">
                <a:srgbClr val="0080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931400" y="4648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solidFill>
              <a:srgbClr val="0085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750499" y="6159494"/>
            <a:ext cx="1642496" cy="614767"/>
            <a:chOff x="3750499" y="6159494"/>
            <a:chExt cx="1642496" cy="614767"/>
          </a:xfrm>
        </p:grpSpPr>
        <p:sp>
          <p:nvSpPr>
            <p:cNvPr id="42" name="Rectangle 41"/>
            <p:cNvSpPr/>
            <p:nvPr userDrawn="1"/>
          </p:nvSpPr>
          <p:spPr>
            <a:xfrm>
              <a:off x="4847167" y="6587065"/>
              <a:ext cx="545828" cy="914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4851401" y="6471613"/>
              <a:ext cx="541080" cy="119552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4851401" y="6233573"/>
              <a:ext cx="541080" cy="239103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 userDrawn="1"/>
          </p:nvSpPr>
          <p:spPr>
            <a:xfrm flipH="1">
              <a:off x="3750500" y="6587067"/>
              <a:ext cx="542100" cy="88758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 userDrawn="1"/>
          </p:nvSpPr>
          <p:spPr>
            <a:xfrm flipH="1">
              <a:off x="3750500" y="6472676"/>
              <a:ext cx="542100" cy="118489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 userDrawn="1"/>
          </p:nvSpPr>
          <p:spPr>
            <a:xfrm flipH="1">
              <a:off x="3750499" y="6235697"/>
              <a:ext cx="546333" cy="236979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 userDrawn="1"/>
          </p:nvGrpSpPr>
          <p:grpSpPr>
            <a:xfrm>
              <a:off x="4202642" y="6159494"/>
              <a:ext cx="738717" cy="614767"/>
              <a:chOff x="3617384" y="4753423"/>
              <a:chExt cx="1909233" cy="1639844"/>
            </a:xfrm>
          </p:grpSpPr>
          <p:pic>
            <p:nvPicPr>
              <p:cNvPr id="49" name="Picture 48" descr="ORTIi_RGB_Color_Logo.gif"/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361" b="96963" l="4880" r="96324">
                            <a14:foregroundMark x1="14238" y1="9190" x2="13904" y2="17290"/>
                            <a14:foregroundMark x1="14238" y1="17445" x2="12500" y2="34190"/>
                            <a14:foregroundMark x1="12299" y1="34579" x2="9759" y2="42290"/>
                            <a14:foregroundMark x1="8556" y1="46495" x2="8556" y2="51480"/>
                            <a14:foregroundMark x1="9759" y1="54984" x2="12500" y2="59735"/>
                            <a14:foregroundMark x1="9291" y1="57710" x2="7888" y2="62695"/>
                            <a14:foregroundMark x1="7286" y1="65421" x2="7286" y2="65421"/>
                            <a14:foregroundMark x1="7420" y1="70794" x2="7420" y2="70794"/>
                            <a14:foregroundMark x1="7420" y1="76480" x2="7420" y2="76480"/>
                            <a14:foregroundMark x1="9024" y1="82555" x2="9024" y2="82555"/>
                            <a14:foregroundMark x1="7888" y1="79595" x2="7888" y2="79595"/>
                            <a14:foregroundMark x1="11029" y1="83100" x2="61564" y2="83100"/>
                            <a14:foregroundMark x1="66711" y1="82555" x2="91377" y2="81776"/>
                            <a14:foregroundMark x1="91511" y1="81075" x2="90709" y2="49844"/>
                            <a14:foregroundMark x1="90575" y1="48676" x2="91511" y2="43380"/>
                            <a14:foregroundMark x1="90575" y1="42290" x2="88035" y2="41511"/>
                            <a14:foregroundMark x1="88035" y1="40810" x2="87433" y2="38941"/>
                            <a14:foregroundMark x1="87567" y1="38240" x2="90842" y2="32009"/>
                            <a14:foregroundMark x1="91043" y1="30685" x2="92112" y2="26090"/>
                            <a14:foregroundMark x1="92447" y1="25389" x2="94786" y2="17290"/>
                            <a14:foregroundMark x1="13703" y1="60826" x2="13703" y2="60826"/>
                            <a14:foregroundMark x1="20388" y1="63785" x2="20388" y2="63785"/>
                            <a14:foregroundMark x1="15775" y1="62305" x2="15775" y2="62305"/>
                            <a14:foregroundMark x1="25401" y1="63240" x2="25401" y2="63240"/>
                            <a14:foregroundMark x1="31417" y1="59190" x2="31417" y2="59190"/>
                            <a14:foregroundMark x1="29011" y1="61760" x2="29011" y2="61760"/>
                            <a14:foregroundMark x1="32821" y1="57165" x2="35361" y2="44315"/>
                            <a14:foregroundMark x1="34425" y1="43380" x2="30749" y2="35826"/>
                            <a14:foregroundMark x1="14238" y1="34579" x2="20053" y2="32321"/>
                            <a14:foregroundMark x1="29813" y1="35280" x2="24599" y2="32710"/>
                            <a14:foregroundMark x1="39572" y1="62150" x2="39305" y2="40421"/>
                            <a14:foregroundMark x1="43249" y1="51636" x2="50936" y2="62461"/>
                            <a14:foregroundMark x1="46056" y1="50389" x2="50000" y2="45950"/>
                            <a14:foregroundMark x1="41979" y1="39486" x2="45455" y2="39720"/>
                            <a14:foregroundMark x1="55080" y1="39875" x2="67981" y2="39875"/>
                            <a14:foregroundMark x1="61230" y1="41199" x2="61364" y2="62305"/>
                            <a14:foregroundMark x1="73195" y1="40654" x2="73195" y2="62695"/>
                            <a14:foregroundMark x1="81083" y1="47819" x2="81083" y2="62695"/>
                            <a14:foregroundMark x1="81417" y1="39486" x2="81417" y2="39486"/>
                            <a14:foregroundMark x1="7420" y1="93224" x2="7420" y2="93224"/>
                            <a14:foregroundMark x1="14973" y1="8645" x2="17513" y2="8489"/>
                            <a14:foregroundMark x1="18182" y1="7321" x2="19586" y2="7321"/>
                            <a14:foregroundMark x1="19719" y1="8489" x2="20856" y2="9891"/>
                            <a14:foregroundMark x1="22259" y1="9034" x2="24131" y2="9190"/>
                            <a14:foregroundMark x1="24799" y1="10125" x2="26671" y2="13629"/>
                            <a14:foregroundMark x1="26337" y1="14486" x2="26805" y2="18224"/>
                            <a14:foregroundMark x1="27741" y1="18925" x2="32487" y2="20561"/>
                            <a14:foregroundMark x1="17513" y1="13863" x2="16644" y2="29517"/>
                            <a14:foregroundMark x1="16043" y1="16277" x2="16043" y2="16277"/>
                            <a14:foregroundMark x1="15575" y1="18769" x2="15575" y2="18769"/>
                            <a14:foregroundMark x1="15174" y1="25078" x2="15174" y2="25078"/>
                            <a14:foregroundMark x1="14773" y1="30997" x2="15174" y2="27570"/>
                            <a14:foregroundMark x1="14104" y1="32477" x2="22126" y2="27804"/>
                            <a14:foregroundMark x1="20053" y1="25857" x2="19586" y2="15576"/>
                            <a14:foregroundMark x1="16444" y1="12150" x2="21056" y2="13318"/>
                            <a14:foregroundMark x1="16243" y1="11137" x2="19385" y2="11137"/>
                            <a14:foregroundMark x1="15842" y1="37150" x2="14572" y2="53271"/>
                            <a14:foregroundMark x1="13302" y1="41044" x2="13102" y2="50312"/>
                            <a14:foregroundMark x1="12634" y1="52570" x2="17513" y2="58956"/>
                            <a14:foregroundMark x1="14372" y1="57477" x2="15575" y2="59190"/>
                            <a14:foregroundMark x1="16845" y1="35670" x2="21925" y2="35436"/>
                            <a14:foregroundMark x1="16243" y1="36137" x2="22727" y2="42757"/>
                            <a14:foregroundMark x1="17513" y1="40265" x2="20655" y2="55218"/>
                            <a14:foregroundMark x1="17313" y1="50078" x2="19385" y2="58178"/>
                            <a14:foregroundMark x1="17513" y1="63084" x2="17513" y2="63084"/>
                            <a14:foregroundMark x1="33489" y1="19704" x2="37500" y2="17757"/>
                            <a14:foregroundMark x1="10561" y1="61838" x2="11430" y2="79050"/>
                            <a14:foregroundMark x1="10361" y1="60125" x2="16845" y2="67991"/>
                            <a14:foregroundMark x1="10361" y1="79984" x2="24465" y2="79283"/>
                            <a14:foregroundMark x1="14572" y1="76090" x2="13904" y2="66978"/>
                            <a14:foregroundMark x1="17045" y1="76090" x2="18316" y2="66745"/>
                            <a14:foregroundMark x1="16644" y1="59891" x2="23195" y2="60670"/>
                            <a14:foregroundMark x1="91979" y1="17290" x2="86497" y2="33178"/>
                            <a14:foregroundMark x1="88570" y1="31464" x2="89439" y2="29517"/>
                            <a14:foregroundMark x1="92380" y1="18224" x2="91310" y2="16044"/>
                            <a14:foregroundMark x1="86898" y1="33411" x2="85027" y2="40031"/>
                            <a14:foregroundMark x1="85227" y1="41745" x2="88770" y2="45483"/>
                            <a14:foregroundMark x1="88770" y1="45717" x2="87767" y2="62617"/>
                            <a14:foregroundMark x1="88770" y1="60125" x2="89037" y2="77336"/>
                            <a14:foregroundMark x1="89439" y1="78505" x2="75535" y2="78271"/>
                            <a14:foregroundMark x1="90307" y1="79517" x2="77674" y2="79984"/>
                            <a14:foregroundMark x1="85628" y1="75623" x2="85628" y2="46184"/>
                            <a14:foregroundMark x1="90040" y1="15576" x2="86497" y2="27804"/>
                            <a14:foregroundMark x1="84626" y1="30530" x2="83556" y2="37150"/>
                            <a14:foregroundMark x1="84158" y1="44237" x2="83957" y2="52570"/>
                            <a14:foregroundMark x1="83757" y1="55763" x2="83556" y2="73910"/>
                            <a14:foregroundMark x1="46658" y1="40031" x2="49666" y2="424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7" t="2877" r="2500" b="2192"/>
              <a:stretch/>
            </p:blipFill>
            <p:spPr>
              <a:xfrm>
                <a:off x="3623734" y="4753423"/>
                <a:ext cx="1896535" cy="1639844"/>
              </a:xfrm>
              <a:prstGeom prst="rect">
                <a:avLst/>
              </a:prstGeom>
            </p:spPr>
          </p:pic>
          <p:pic>
            <p:nvPicPr>
              <p:cNvPr id="50" name="Picture 49" descr="ORTIi_RGB_Color_Logo.pdf"/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" t="89309" r="2670" b="1866"/>
              <a:stretch/>
            </p:blipFill>
            <p:spPr>
              <a:xfrm>
                <a:off x="3617384" y="6216772"/>
                <a:ext cx="1909233" cy="15296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sp>
        <p:nvSpPr>
          <p:cNvPr id="36" name="Content Placeholder 2"/>
          <p:cNvSpPr>
            <a:spLocks noGrp="1"/>
          </p:cNvSpPr>
          <p:nvPr>
            <p:ph idx="11"/>
          </p:nvPr>
        </p:nvSpPr>
        <p:spPr>
          <a:xfrm>
            <a:off x="4627638" y="1502303"/>
            <a:ext cx="4042229" cy="4593697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502303"/>
            <a:ext cx="4042229" cy="4593697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753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/>
          <p:nvPr/>
        </p:nvCxnSpPr>
        <p:spPr>
          <a:xfrm flipV="1">
            <a:off x="78015" y="1258514"/>
            <a:ext cx="8996134" cy="9740"/>
          </a:xfrm>
          <a:prstGeom prst="line">
            <a:avLst/>
          </a:prstGeom>
          <a:ln w="28575" cmpd="sng">
            <a:gradFill flip="none" rotWithShape="1">
              <a:gsLst>
                <a:gs pos="49000">
                  <a:srgbClr val="008000"/>
                </a:gs>
                <a:gs pos="8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114300" y="180133"/>
            <a:ext cx="8851900" cy="6675120"/>
          </a:xfrm>
          <a:prstGeom prst="rect">
            <a:avLst/>
          </a:prstGeom>
          <a:noFill/>
        </p:spPr>
      </p:pic>
      <p:sp>
        <p:nvSpPr>
          <p:cNvPr id="51" name="Rectangle 50"/>
          <p:cNvSpPr/>
          <p:nvPr/>
        </p:nvSpPr>
        <p:spPr>
          <a:xfrm>
            <a:off x="78014" y="71277"/>
            <a:ext cx="8996135" cy="1187237"/>
          </a:xfrm>
          <a:prstGeom prst="rect">
            <a:avLst/>
          </a:prstGeom>
          <a:gradFill flip="none" rotWithShape="1">
            <a:gsLst>
              <a:gs pos="80000">
                <a:srgbClr val="0080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931400" y="4648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solidFill>
              <a:srgbClr val="0085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3750499" y="6159494"/>
            <a:ext cx="1642496" cy="614767"/>
            <a:chOff x="3750499" y="6159494"/>
            <a:chExt cx="1642496" cy="614767"/>
          </a:xfrm>
        </p:grpSpPr>
        <p:sp>
          <p:nvSpPr>
            <p:cNvPr id="54" name="Rectangle 53"/>
            <p:cNvSpPr/>
            <p:nvPr userDrawn="1"/>
          </p:nvSpPr>
          <p:spPr>
            <a:xfrm>
              <a:off x="4847167" y="6587065"/>
              <a:ext cx="545828" cy="914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4851401" y="6471613"/>
              <a:ext cx="541080" cy="119552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4851401" y="6233573"/>
              <a:ext cx="541080" cy="239103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 userDrawn="1"/>
          </p:nvSpPr>
          <p:spPr>
            <a:xfrm flipH="1">
              <a:off x="3750500" y="6587067"/>
              <a:ext cx="542100" cy="88758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 userDrawn="1"/>
          </p:nvSpPr>
          <p:spPr>
            <a:xfrm flipH="1">
              <a:off x="3750500" y="6472676"/>
              <a:ext cx="542100" cy="118489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 userDrawn="1"/>
          </p:nvSpPr>
          <p:spPr>
            <a:xfrm flipH="1">
              <a:off x="3750499" y="6235697"/>
              <a:ext cx="546333" cy="236979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 userDrawn="1"/>
          </p:nvGrpSpPr>
          <p:grpSpPr>
            <a:xfrm>
              <a:off x="4202642" y="6159494"/>
              <a:ext cx="738717" cy="614767"/>
              <a:chOff x="3617384" y="4753423"/>
              <a:chExt cx="1909233" cy="1639844"/>
            </a:xfrm>
          </p:grpSpPr>
          <p:pic>
            <p:nvPicPr>
              <p:cNvPr id="61" name="Picture 60" descr="ORTIi_RGB_Color_Logo.gif"/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361" b="96963" l="4880" r="96324">
                            <a14:foregroundMark x1="14238" y1="9190" x2="13904" y2="17290"/>
                            <a14:foregroundMark x1="14238" y1="17445" x2="12500" y2="34190"/>
                            <a14:foregroundMark x1="12299" y1="34579" x2="9759" y2="42290"/>
                            <a14:foregroundMark x1="8556" y1="46495" x2="8556" y2="51480"/>
                            <a14:foregroundMark x1="9759" y1="54984" x2="12500" y2="59735"/>
                            <a14:foregroundMark x1="9291" y1="57710" x2="7888" y2="62695"/>
                            <a14:foregroundMark x1="7286" y1="65421" x2="7286" y2="65421"/>
                            <a14:foregroundMark x1="7420" y1="70794" x2="7420" y2="70794"/>
                            <a14:foregroundMark x1="7420" y1="76480" x2="7420" y2="76480"/>
                            <a14:foregroundMark x1="9024" y1="82555" x2="9024" y2="82555"/>
                            <a14:foregroundMark x1="7888" y1="79595" x2="7888" y2="79595"/>
                            <a14:foregroundMark x1="11029" y1="83100" x2="61564" y2="83100"/>
                            <a14:foregroundMark x1="66711" y1="82555" x2="91377" y2="81776"/>
                            <a14:foregroundMark x1="91511" y1="81075" x2="90709" y2="49844"/>
                            <a14:foregroundMark x1="90575" y1="48676" x2="91511" y2="43380"/>
                            <a14:foregroundMark x1="90575" y1="42290" x2="88035" y2="41511"/>
                            <a14:foregroundMark x1="88035" y1="40810" x2="87433" y2="38941"/>
                            <a14:foregroundMark x1="87567" y1="38240" x2="90842" y2="32009"/>
                            <a14:foregroundMark x1="91043" y1="30685" x2="92112" y2="26090"/>
                            <a14:foregroundMark x1="92447" y1="25389" x2="94786" y2="17290"/>
                            <a14:foregroundMark x1="13703" y1="60826" x2="13703" y2="60826"/>
                            <a14:foregroundMark x1="20388" y1="63785" x2="20388" y2="63785"/>
                            <a14:foregroundMark x1="15775" y1="62305" x2="15775" y2="62305"/>
                            <a14:foregroundMark x1="25401" y1="63240" x2="25401" y2="63240"/>
                            <a14:foregroundMark x1="31417" y1="59190" x2="31417" y2="59190"/>
                            <a14:foregroundMark x1="29011" y1="61760" x2="29011" y2="61760"/>
                            <a14:foregroundMark x1="32821" y1="57165" x2="35361" y2="44315"/>
                            <a14:foregroundMark x1="34425" y1="43380" x2="30749" y2="35826"/>
                            <a14:foregroundMark x1="14238" y1="34579" x2="20053" y2="32321"/>
                            <a14:foregroundMark x1="29813" y1="35280" x2="24599" y2="32710"/>
                            <a14:foregroundMark x1="39572" y1="62150" x2="39305" y2="40421"/>
                            <a14:foregroundMark x1="43249" y1="51636" x2="50936" y2="62461"/>
                            <a14:foregroundMark x1="46056" y1="50389" x2="50000" y2="45950"/>
                            <a14:foregroundMark x1="41979" y1="39486" x2="45455" y2="39720"/>
                            <a14:foregroundMark x1="55080" y1="39875" x2="67981" y2="39875"/>
                            <a14:foregroundMark x1="61230" y1="41199" x2="61364" y2="62305"/>
                            <a14:foregroundMark x1="73195" y1="40654" x2="73195" y2="62695"/>
                            <a14:foregroundMark x1="81083" y1="47819" x2="81083" y2="62695"/>
                            <a14:foregroundMark x1="81417" y1="39486" x2="81417" y2="39486"/>
                            <a14:foregroundMark x1="7420" y1="93224" x2="7420" y2="93224"/>
                            <a14:foregroundMark x1="14973" y1="8645" x2="17513" y2="8489"/>
                            <a14:foregroundMark x1="18182" y1="7321" x2="19586" y2="7321"/>
                            <a14:foregroundMark x1="19719" y1="8489" x2="20856" y2="9891"/>
                            <a14:foregroundMark x1="22259" y1="9034" x2="24131" y2="9190"/>
                            <a14:foregroundMark x1="24799" y1="10125" x2="26671" y2="13629"/>
                            <a14:foregroundMark x1="26337" y1="14486" x2="26805" y2="18224"/>
                            <a14:foregroundMark x1="27741" y1="18925" x2="32487" y2="20561"/>
                            <a14:foregroundMark x1="17513" y1="13863" x2="16644" y2="29517"/>
                            <a14:foregroundMark x1="16043" y1="16277" x2="16043" y2="16277"/>
                            <a14:foregroundMark x1="15575" y1="18769" x2="15575" y2="18769"/>
                            <a14:foregroundMark x1="15174" y1="25078" x2="15174" y2="25078"/>
                            <a14:foregroundMark x1="14773" y1="30997" x2="15174" y2="27570"/>
                            <a14:foregroundMark x1="14104" y1="32477" x2="22126" y2="27804"/>
                            <a14:foregroundMark x1="20053" y1="25857" x2="19586" y2="15576"/>
                            <a14:foregroundMark x1="16444" y1="12150" x2="21056" y2="13318"/>
                            <a14:foregroundMark x1="16243" y1="11137" x2="19385" y2="11137"/>
                            <a14:foregroundMark x1="15842" y1="37150" x2="14572" y2="53271"/>
                            <a14:foregroundMark x1="13302" y1="41044" x2="13102" y2="50312"/>
                            <a14:foregroundMark x1="12634" y1="52570" x2="17513" y2="58956"/>
                            <a14:foregroundMark x1="14372" y1="57477" x2="15575" y2="59190"/>
                            <a14:foregroundMark x1="16845" y1="35670" x2="21925" y2="35436"/>
                            <a14:foregroundMark x1="16243" y1="36137" x2="22727" y2="42757"/>
                            <a14:foregroundMark x1="17513" y1="40265" x2="20655" y2="55218"/>
                            <a14:foregroundMark x1="17313" y1="50078" x2="19385" y2="58178"/>
                            <a14:foregroundMark x1="17513" y1="63084" x2="17513" y2="63084"/>
                            <a14:foregroundMark x1="33489" y1="19704" x2="37500" y2="17757"/>
                            <a14:foregroundMark x1="10561" y1="61838" x2="11430" y2="79050"/>
                            <a14:foregroundMark x1="10361" y1="60125" x2="16845" y2="67991"/>
                            <a14:foregroundMark x1="10361" y1="79984" x2="24465" y2="79283"/>
                            <a14:foregroundMark x1="14572" y1="76090" x2="13904" y2="66978"/>
                            <a14:foregroundMark x1="17045" y1="76090" x2="18316" y2="66745"/>
                            <a14:foregroundMark x1="16644" y1="59891" x2="23195" y2="60670"/>
                            <a14:foregroundMark x1="91979" y1="17290" x2="86497" y2="33178"/>
                            <a14:foregroundMark x1="88570" y1="31464" x2="89439" y2="29517"/>
                            <a14:foregroundMark x1="92380" y1="18224" x2="91310" y2="16044"/>
                            <a14:foregroundMark x1="86898" y1="33411" x2="85027" y2="40031"/>
                            <a14:foregroundMark x1="85227" y1="41745" x2="88770" y2="45483"/>
                            <a14:foregroundMark x1="88770" y1="45717" x2="87767" y2="62617"/>
                            <a14:foregroundMark x1="88770" y1="60125" x2="89037" y2="77336"/>
                            <a14:foregroundMark x1="89439" y1="78505" x2="75535" y2="78271"/>
                            <a14:foregroundMark x1="90307" y1="79517" x2="77674" y2="79984"/>
                            <a14:foregroundMark x1="85628" y1="75623" x2="85628" y2="46184"/>
                            <a14:foregroundMark x1="90040" y1="15576" x2="86497" y2="27804"/>
                            <a14:foregroundMark x1="84626" y1="30530" x2="83556" y2="37150"/>
                            <a14:foregroundMark x1="84158" y1="44237" x2="83957" y2="52570"/>
                            <a14:foregroundMark x1="83757" y1="55763" x2="83556" y2="73910"/>
                            <a14:foregroundMark x1="46658" y1="40031" x2="49666" y2="424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7" t="2877" r="2500" b="2192"/>
              <a:stretch/>
            </p:blipFill>
            <p:spPr>
              <a:xfrm>
                <a:off x="3623734" y="4753423"/>
                <a:ext cx="1896535" cy="1639844"/>
              </a:xfrm>
              <a:prstGeom prst="rect">
                <a:avLst/>
              </a:prstGeom>
            </p:spPr>
          </p:pic>
          <p:pic>
            <p:nvPicPr>
              <p:cNvPr id="62" name="Picture 61" descr="ORTIi_RGB_Color_Logo.pdf"/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" t="89309" r="2670" b="1866"/>
              <a:stretch/>
            </p:blipFill>
            <p:spPr>
              <a:xfrm>
                <a:off x="3617384" y="6216772"/>
                <a:ext cx="1909233" cy="15296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sp>
        <p:nvSpPr>
          <p:cNvPr id="45" name="Content Placeholder 2"/>
          <p:cNvSpPr>
            <a:spLocks noGrp="1"/>
          </p:cNvSpPr>
          <p:nvPr>
            <p:ph idx="11"/>
          </p:nvPr>
        </p:nvSpPr>
        <p:spPr>
          <a:xfrm>
            <a:off x="4627638" y="2189238"/>
            <a:ext cx="4042229" cy="3882572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457200" y="2189238"/>
            <a:ext cx="4042229" cy="3882572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8" name="Text Placeholder 46"/>
          <p:cNvSpPr>
            <a:spLocks noGrp="1"/>
          </p:cNvSpPr>
          <p:nvPr>
            <p:ph type="body" sz="quarter" idx="13"/>
          </p:nvPr>
        </p:nvSpPr>
        <p:spPr>
          <a:xfrm>
            <a:off x="4627638" y="1499584"/>
            <a:ext cx="4041775" cy="56832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2"/>
          </p:nvPr>
        </p:nvSpPr>
        <p:spPr>
          <a:xfrm>
            <a:off x="457200" y="1499584"/>
            <a:ext cx="4041775" cy="56832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654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 Layout (No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V="1">
            <a:off x="78015" y="1258514"/>
            <a:ext cx="8996134" cy="9740"/>
          </a:xfrm>
          <a:prstGeom prst="line">
            <a:avLst/>
          </a:prstGeom>
          <a:ln w="28575" cmpd="sng">
            <a:gradFill flip="none" rotWithShape="1">
              <a:gsLst>
                <a:gs pos="49000">
                  <a:srgbClr val="008000"/>
                </a:gs>
                <a:gs pos="8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114300" y="180133"/>
            <a:ext cx="8851900" cy="6675120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78014" y="71277"/>
            <a:ext cx="8996135" cy="1187237"/>
          </a:xfrm>
          <a:prstGeom prst="rect">
            <a:avLst/>
          </a:prstGeom>
          <a:gradFill flip="none" rotWithShape="1">
            <a:gsLst>
              <a:gs pos="80000">
                <a:srgbClr val="0080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56BC8-A5D9-4ED2-ACA6-085BA616CD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931400" y="4648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solidFill>
              <a:srgbClr val="0085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750499" y="6159494"/>
            <a:ext cx="1642496" cy="614767"/>
            <a:chOff x="3750499" y="6159494"/>
            <a:chExt cx="1642496" cy="614767"/>
          </a:xfrm>
        </p:grpSpPr>
        <p:sp>
          <p:nvSpPr>
            <p:cNvPr id="44" name="Rectangle 43"/>
            <p:cNvSpPr/>
            <p:nvPr userDrawn="1"/>
          </p:nvSpPr>
          <p:spPr>
            <a:xfrm>
              <a:off x="4847167" y="6587065"/>
              <a:ext cx="545828" cy="914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4851401" y="6471613"/>
              <a:ext cx="541080" cy="119552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4851401" y="6233573"/>
              <a:ext cx="541080" cy="239103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 userDrawn="1"/>
          </p:nvSpPr>
          <p:spPr>
            <a:xfrm flipH="1">
              <a:off x="3750500" y="6587067"/>
              <a:ext cx="542100" cy="88758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 userDrawn="1"/>
          </p:nvSpPr>
          <p:spPr>
            <a:xfrm flipH="1">
              <a:off x="3750500" y="6472676"/>
              <a:ext cx="542100" cy="118489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 userDrawn="1"/>
          </p:nvSpPr>
          <p:spPr>
            <a:xfrm flipH="1">
              <a:off x="3750499" y="6235697"/>
              <a:ext cx="546333" cy="236979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 userDrawn="1"/>
          </p:nvGrpSpPr>
          <p:grpSpPr>
            <a:xfrm>
              <a:off x="4202642" y="6159494"/>
              <a:ext cx="738717" cy="614767"/>
              <a:chOff x="3617384" y="4753423"/>
              <a:chExt cx="1909233" cy="1639844"/>
            </a:xfrm>
          </p:grpSpPr>
          <p:pic>
            <p:nvPicPr>
              <p:cNvPr id="51" name="Picture 50" descr="ORTIi_RGB_Color_Logo.gif"/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361" b="96963" l="4880" r="96324">
                            <a14:foregroundMark x1="14238" y1="9190" x2="13904" y2="17290"/>
                            <a14:foregroundMark x1="14238" y1="17445" x2="12500" y2="34190"/>
                            <a14:foregroundMark x1="12299" y1="34579" x2="9759" y2="42290"/>
                            <a14:foregroundMark x1="8556" y1="46495" x2="8556" y2="51480"/>
                            <a14:foregroundMark x1="9759" y1="54984" x2="12500" y2="59735"/>
                            <a14:foregroundMark x1="9291" y1="57710" x2="7888" y2="62695"/>
                            <a14:foregroundMark x1="7286" y1="65421" x2="7286" y2="65421"/>
                            <a14:foregroundMark x1="7420" y1="70794" x2="7420" y2="70794"/>
                            <a14:foregroundMark x1="7420" y1="76480" x2="7420" y2="76480"/>
                            <a14:foregroundMark x1="9024" y1="82555" x2="9024" y2="82555"/>
                            <a14:foregroundMark x1="7888" y1="79595" x2="7888" y2="79595"/>
                            <a14:foregroundMark x1="11029" y1="83100" x2="61564" y2="83100"/>
                            <a14:foregroundMark x1="66711" y1="82555" x2="91377" y2="81776"/>
                            <a14:foregroundMark x1="91511" y1="81075" x2="90709" y2="49844"/>
                            <a14:foregroundMark x1="90575" y1="48676" x2="91511" y2="43380"/>
                            <a14:foregroundMark x1="90575" y1="42290" x2="88035" y2="41511"/>
                            <a14:foregroundMark x1="88035" y1="40810" x2="87433" y2="38941"/>
                            <a14:foregroundMark x1="87567" y1="38240" x2="90842" y2="32009"/>
                            <a14:foregroundMark x1="91043" y1="30685" x2="92112" y2="26090"/>
                            <a14:foregroundMark x1="92447" y1="25389" x2="94786" y2="17290"/>
                            <a14:foregroundMark x1="13703" y1="60826" x2="13703" y2="60826"/>
                            <a14:foregroundMark x1="20388" y1="63785" x2="20388" y2="63785"/>
                            <a14:foregroundMark x1="15775" y1="62305" x2="15775" y2="62305"/>
                            <a14:foregroundMark x1="25401" y1="63240" x2="25401" y2="63240"/>
                            <a14:foregroundMark x1="31417" y1="59190" x2="31417" y2="59190"/>
                            <a14:foregroundMark x1="29011" y1="61760" x2="29011" y2="61760"/>
                            <a14:foregroundMark x1="32821" y1="57165" x2="35361" y2="44315"/>
                            <a14:foregroundMark x1="34425" y1="43380" x2="30749" y2="35826"/>
                            <a14:foregroundMark x1="14238" y1="34579" x2="20053" y2="32321"/>
                            <a14:foregroundMark x1="29813" y1="35280" x2="24599" y2="32710"/>
                            <a14:foregroundMark x1="39572" y1="62150" x2="39305" y2="40421"/>
                            <a14:foregroundMark x1="43249" y1="51636" x2="50936" y2="62461"/>
                            <a14:foregroundMark x1="46056" y1="50389" x2="50000" y2="45950"/>
                            <a14:foregroundMark x1="41979" y1="39486" x2="45455" y2="39720"/>
                            <a14:foregroundMark x1="55080" y1="39875" x2="67981" y2="39875"/>
                            <a14:foregroundMark x1="61230" y1="41199" x2="61364" y2="62305"/>
                            <a14:foregroundMark x1="73195" y1="40654" x2="73195" y2="62695"/>
                            <a14:foregroundMark x1="81083" y1="47819" x2="81083" y2="62695"/>
                            <a14:foregroundMark x1="81417" y1="39486" x2="81417" y2="39486"/>
                            <a14:foregroundMark x1="7420" y1="93224" x2="7420" y2="93224"/>
                            <a14:foregroundMark x1="14973" y1="8645" x2="17513" y2="8489"/>
                            <a14:foregroundMark x1="18182" y1="7321" x2="19586" y2="7321"/>
                            <a14:foregroundMark x1="19719" y1="8489" x2="20856" y2="9891"/>
                            <a14:foregroundMark x1="22259" y1="9034" x2="24131" y2="9190"/>
                            <a14:foregroundMark x1="24799" y1="10125" x2="26671" y2="13629"/>
                            <a14:foregroundMark x1="26337" y1="14486" x2="26805" y2="18224"/>
                            <a14:foregroundMark x1="27741" y1="18925" x2="32487" y2="20561"/>
                            <a14:foregroundMark x1="17513" y1="13863" x2="16644" y2="29517"/>
                            <a14:foregroundMark x1="16043" y1="16277" x2="16043" y2="16277"/>
                            <a14:foregroundMark x1="15575" y1="18769" x2="15575" y2="18769"/>
                            <a14:foregroundMark x1="15174" y1="25078" x2="15174" y2="25078"/>
                            <a14:foregroundMark x1="14773" y1="30997" x2="15174" y2="27570"/>
                            <a14:foregroundMark x1="14104" y1="32477" x2="22126" y2="27804"/>
                            <a14:foregroundMark x1="20053" y1="25857" x2="19586" y2="15576"/>
                            <a14:foregroundMark x1="16444" y1="12150" x2="21056" y2="13318"/>
                            <a14:foregroundMark x1="16243" y1="11137" x2="19385" y2="11137"/>
                            <a14:foregroundMark x1="15842" y1="37150" x2="14572" y2="53271"/>
                            <a14:foregroundMark x1="13302" y1="41044" x2="13102" y2="50312"/>
                            <a14:foregroundMark x1="12634" y1="52570" x2="17513" y2="58956"/>
                            <a14:foregroundMark x1="14372" y1="57477" x2="15575" y2="59190"/>
                            <a14:foregroundMark x1="16845" y1="35670" x2="21925" y2="35436"/>
                            <a14:foregroundMark x1="16243" y1="36137" x2="22727" y2="42757"/>
                            <a14:foregroundMark x1="17513" y1="40265" x2="20655" y2="55218"/>
                            <a14:foregroundMark x1="17313" y1="50078" x2="19385" y2="58178"/>
                            <a14:foregroundMark x1="17513" y1="63084" x2="17513" y2="63084"/>
                            <a14:foregroundMark x1="33489" y1="19704" x2="37500" y2="17757"/>
                            <a14:foregroundMark x1="10561" y1="61838" x2="11430" y2="79050"/>
                            <a14:foregroundMark x1="10361" y1="60125" x2="16845" y2="67991"/>
                            <a14:foregroundMark x1="10361" y1="79984" x2="24465" y2="79283"/>
                            <a14:foregroundMark x1="14572" y1="76090" x2="13904" y2="66978"/>
                            <a14:foregroundMark x1="17045" y1="76090" x2="18316" y2="66745"/>
                            <a14:foregroundMark x1="16644" y1="59891" x2="23195" y2="60670"/>
                            <a14:foregroundMark x1="91979" y1="17290" x2="86497" y2="33178"/>
                            <a14:foregroundMark x1="88570" y1="31464" x2="89439" y2="29517"/>
                            <a14:foregroundMark x1="92380" y1="18224" x2="91310" y2="16044"/>
                            <a14:foregroundMark x1="86898" y1="33411" x2="85027" y2="40031"/>
                            <a14:foregroundMark x1="85227" y1="41745" x2="88770" y2="45483"/>
                            <a14:foregroundMark x1="88770" y1="45717" x2="87767" y2="62617"/>
                            <a14:foregroundMark x1="88770" y1="60125" x2="89037" y2="77336"/>
                            <a14:foregroundMark x1="89439" y1="78505" x2="75535" y2="78271"/>
                            <a14:foregroundMark x1="90307" y1="79517" x2="77674" y2="79984"/>
                            <a14:foregroundMark x1="85628" y1="75623" x2="85628" y2="46184"/>
                            <a14:foregroundMark x1="90040" y1="15576" x2="86497" y2="27804"/>
                            <a14:foregroundMark x1="84626" y1="30530" x2="83556" y2="37150"/>
                            <a14:foregroundMark x1="84158" y1="44237" x2="83957" y2="52570"/>
                            <a14:foregroundMark x1="83757" y1="55763" x2="83556" y2="73910"/>
                            <a14:foregroundMark x1="46658" y1="40031" x2="49666" y2="424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7" t="2877" r="2500" b="2192"/>
              <a:stretch/>
            </p:blipFill>
            <p:spPr>
              <a:xfrm>
                <a:off x="3623734" y="4753423"/>
                <a:ext cx="1896535" cy="1639844"/>
              </a:xfrm>
              <a:prstGeom prst="rect">
                <a:avLst/>
              </a:prstGeom>
            </p:spPr>
          </p:pic>
          <p:pic>
            <p:nvPicPr>
              <p:cNvPr id="52" name="Picture 51" descr="ORTIi_RGB_Color_Logo.pdf"/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" t="89309" r="2670" b="1866"/>
              <a:stretch/>
            </p:blipFill>
            <p:spPr>
              <a:xfrm>
                <a:off x="3617384" y="6216772"/>
                <a:ext cx="1909233" cy="15296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4735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114300" y="180133"/>
            <a:ext cx="8851900" cy="6675120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02303"/>
            <a:ext cx="8229600" cy="4854047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solidFill>
              <a:srgbClr val="0085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2996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- No State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02303"/>
            <a:ext cx="8229600" cy="4533221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850" y="51405"/>
            <a:ext cx="9004300" cy="6731000"/>
          </a:xfrm>
          <a:prstGeom prst="rect">
            <a:avLst/>
          </a:prstGeom>
          <a:noFill/>
          <a:ln w="38100">
            <a:solidFill>
              <a:srgbClr val="0085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750499" y="6159494"/>
            <a:ext cx="1642496" cy="614767"/>
            <a:chOff x="3750499" y="6159494"/>
            <a:chExt cx="1642496" cy="614767"/>
          </a:xfrm>
        </p:grpSpPr>
        <p:sp>
          <p:nvSpPr>
            <p:cNvPr id="9" name="Rectangle 8"/>
            <p:cNvSpPr/>
            <p:nvPr userDrawn="1"/>
          </p:nvSpPr>
          <p:spPr>
            <a:xfrm>
              <a:off x="4847167" y="6587065"/>
              <a:ext cx="545828" cy="914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851401" y="6471613"/>
              <a:ext cx="541080" cy="119552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4851401" y="6233573"/>
              <a:ext cx="541080" cy="239103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 flipH="1">
              <a:off x="3750500" y="6587067"/>
              <a:ext cx="542100" cy="88758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 flipH="1">
              <a:off x="3750500" y="6472676"/>
              <a:ext cx="542100" cy="118489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 flipH="1">
              <a:off x="3750499" y="6235697"/>
              <a:ext cx="546333" cy="236979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4202642" y="6159494"/>
              <a:ext cx="738717" cy="614767"/>
              <a:chOff x="3617384" y="4753423"/>
              <a:chExt cx="1909233" cy="1639844"/>
            </a:xfrm>
          </p:grpSpPr>
          <p:pic>
            <p:nvPicPr>
              <p:cNvPr id="16" name="Picture 15" descr="ORTIi_RGB_Color_Logo.gif"/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361" b="96963" l="4880" r="96324">
                            <a14:foregroundMark x1="14238" y1="9190" x2="13904" y2="17290"/>
                            <a14:foregroundMark x1="14238" y1="17445" x2="12500" y2="34190"/>
                            <a14:foregroundMark x1="12299" y1="34579" x2="9759" y2="42290"/>
                            <a14:foregroundMark x1="8556" y1="46495" x2="8556" y2="51480"/>
                            <a14:foregroundMark x1="9759" y1="54984" x2="12500" y2="59735"/>
                            <a14:foregroundMark x1="9291" y1="57710" x2="7888" y2="62695"/>
                            <a14:foregroundMark x1="7286" y1="65421" x2="7286" y2="65421"/>
                            <a14:foregroundMark x1="7420" y1="70794" x2="7420" y2="70794"/>
                            <a14:foregroundMark x1="7420" y1="76480" x2="7420" y2="76480"/>
                            <a14:foregroundMark x1="9024" y1="82555" x2="9024" y2="82555"/>
                            <a14:foregroundMark x1="7888" y1="79595" x2="7888" y2="79595"/>
                            <a14:foregroundMark x1="11029" y1="83100" x2="61564" y2="83100"/>
                            <a14:foregroundMark x1="66711" y1="82555" x2="91377" y2="81776"/>
                            <a14:foregroundMark x1="91511" y1="81075" x2="90709" y2="49844"/>
                            <a14:foregroundMark x1="90575" y1="48676" x2="91511" y2="43380"/>
                            <a14:foregroundMark x1="90575" y1="42290" x2="88035" y2="41511"/>
                            <a14:foregroundMark x1="88035" y1="40810" x2="87433" y2="38941"/>
                            <a14:foregroundMark x1="87567" y1="38240" x2="90842" y2="32009"/>
                            <a14:foregroundMark x1="91043" y1="30685" x2="92112" y2="26090"/>
                            <a14:foregroundMark x1="92447" y1="25389" x2="94786" y2="17290"/>
                            <a14:foregroundMark x1="13703" y1="60826" x2="13703" y2="60826"/>
                            <a14:foregroundMark x1="20388" y1="63785" x2="20388" y2="63785"/>
                            <a14:foregroundMark x1="15775" y1="62305" x2="15775" y2="62305"/>
                            <a14:foregroundMark x1="25401" y1="63240" x2="25401" y2="63240"/>
                            <a14:foregroundMark x1="31417" y1="59190" x2="31417" y2="59190"/>
                            <a14:foregroundMark x1="29011" y1="61760" x2="29011" y2="61760"/>
                            <a14:foregroundMark x1="32821" y1="57165" x2="35361" y2="44315"/>
                            <a14:foregroundMark x1="34425" y1="43380" x2="30749" y2="35826"/>
                            <a14:foregroundMark x1="14238" y1="34579" x2="20053" y2="32321"/>
                            <a14:foregroundMark x1="29813" y1="35280" x2="24599" y2="32710"/>
                            <a14:foregroundMark x1="39572" y1="62150" x2="39305" y2="40421"/>
                            <a14:foregroundMark x1="43249" y1="51636" x2="50936" y2="62461"/>
                            <a14:foregroundMark x1="46056" y1="50389" x2="50000" y2="45950"/>
                            <a14:foregroundMark x1="41979" y1="39486" x2="45455" y2="39720"/>
                            <a14:foregroundMark x1="55080" y1="39875" x2="67981" y2="39875"/>
                            <a14:foregroundMark x1="61230" y1="41199" x2="61364" y2="62305"/>
                            <a14:foregroundMark x1="73195" y1="40654" x2="73195" y2="62695"/>
                            <a14:foregroundMark x1="81083" y1="47819" x2="81083" y2="62695"/>
                            <a14:foregroundMark x1="81417" y1="39486" x2="81417" y2="39486"/>
                            <a14:foregroundMark x1="7420" y1="93224" x2="7420" y2="93224"/>
                            <a14:foregroundMark x1="14973" y1="8645" x2="17513" y2="8489"/>
                            <a14:foregroundMark x1="18182" y1="7321" x2="19586" y2="7321"/>
                            <a14:foregroundMark x1="19719" y1="8489" x2="20856" y2="9891"/>
                            <a14:foregroundMark x1="22259" y1="9034" x2="24131" y2="9190"/>
                            <a14:foregroundMark x1="24799" y1="10125" x2="26671" y2="13629"/>
                            <a14:foregroundMark x1="26337" y1="14486" x2="26805" y2="18224"/>
                            <a14:foregroundMark x1="27741" y1="18925" x2="32487" y2="20561"/>
                            <a14:foregroundMark x1="17513" y1="13863" x2="16644" y2="29517"/>
                            <a14:foregroundMark x1="16043" y1="16277" x2="16043" y2="16277"/>
                            <a14:foregroundMark x1="15575" y1="18769" x2="15575" y2="18769"/>
                            <a14:foregroundMark x1="15174" y1="25078" x2="15174" y2="25078"/>
                            <a14:foregroundMark x1="14773" y1="30997" x2="15174" y2="27570"/>
                            <a14:foregroundMark x1="14104" y1="32477" x2="22126" y2="27804"/>
                            <a14:foregroundMark x1="20053" y1="25857" x2="19586" y2="15576"/>
                            <a14:foregroundMark x1="16444" y1="12150" x2="21056" y2="13318"/>
                            <a14:foregroundMark x1="16243" y1="11137" x2="19385" y2="11137"/>
                            <a14:foregroundMark x1="15842" y1="37150" x2="14572" y2="53271"/>
                            <a14:foregroundMark x1="13302" y1="41044" x2="13102" y2="50312"/>
                            <a14:foregroundMark x1="12634" y1="52570" x2="17513" y2="58956"/>
                            <a14:foregroundMark x1="14372" y1="57477" x2="15575" y2="59190"/>
                            <a14:foregroundMark x1="16845" y1="35670" x2="21925" y2="35436"/>
                            <a14:foregroundMark x1="16243" y1="36137" x2="22727" y2="42757"/>
                            <a14:foregroundMark x1="17513" y1="40265" x2="20655" y2="55218"/>
                            <a14:foregroundMark x1="17313" y1="50078" x2="19385" y2="58178"/>
                            <a14:foregroundMark x1="17513" y1="63084" x2="17513" y2="63084"/>
                            <a14:foregroundMark x1="33489" y1="19704" x2="37500" y2="17757"/>
                            <a14:foregroundMark x1="10561" y1="61838" x2="11430" y2="79050"/>
                            <a14:foregroundMark x1="10361" y1="60125" x2="16845" y2="67991"/>
                            <a14:foregroundMark x1="10361" y1="79984" x2="24465" y2="79283"/>
                            <a14:foregroundMark x1="14572" y1="76090" x2="13904" y2="66978"/>
                            <a14:foregroundMark x1="17045" y1="76090" x2="18316" y2="66745"/>
                            <a14:foregroundMark x1="16644" y1="59891" x2="23195" y2="60670"/>
                            <a14:foregroundMark x1="91979" y1="17290" x2="86497" y2="33178"/>
                            <a14:foregroundMark x1="88570" y1="31464" x2="89439" y2="29517"/>
                            <a14:foregroundMark x1="92380" y1="18224" x2="91310" y2="16044"/>
                            <a14:foregroundMark x1="86898" y1="33411" x2="85027" y2="40031"/>
                            <a14:foregroundMark x1="85227" y1="41745" x2="88770" y2="45483"/>
                            <a14:foregroundMark x1="88770" y1="45717" x2="87767" y2="62617"/>
                            <a14:foregroundMark x1="88770" y1="60125" x2="89037" y2="77336"/>
                            <a14:foregroundMark x1="89439" y1="78505" x2="75535" y2="78271"/>
                            <a14:foregroundMark x1="90307" y1="79517" x2="77674" y2="79984"/>
                            <a14:foregroundMark x1="85628" y1="75623" x2="85628" y2="46184"/>
                            <a14:foregroundMark x1="90040" y1="15576" x2="86497" y2="27804"/>
                            <a14:foregroundMark x1="84626" y1="30530" x2="83556" y2="37150"/>
                            <a14:foregroundMark x1="84158" y1="44237" x2="83957" y2="52570"/>
                            <a14:foregroundMark x1="83757" y1="55763" x2="83556" y2="73910"/>
                            <a14:foregroundMark x1="46658" y1="40031" x2="49666" y2="424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7" t="2877" r="2500" b="2192"/>
              <a:stretch/>
            </p:blipFill>
            <p:spPr>
              <a:xfrm>
                <a:off x="3623734" y="4753423"/>
                <a:ext cx="1896535" cy="1639844"/>
              </a:xfrm>
              <a:prstGeom prst="rect">
                <a:avLst/>
              </a:prstGeom>
            </p:spPr>
          </p:pic>
          <p:pic>
            <p:nvPicPr>
              <p:cNvPr id="17" name="Picture 16" descr="ORTIi_RGB_Color_Logo.pdf"/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" t="89309" r="2670" b="1866"/>
              <a:stretch/>
            </p:blipFill>
            <p:spPr>
              <a:xfrm>
                <a:off x="3617384" y="6216772"/>
                <a:ext cx="1909233" cy="15296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81235459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 flipV="1">
            <a:off x="78015" y="1258514"/>
            <a:ext cx="8996134" cy="9740"/>
          </a:xfrm>
          <a:prstGeom prst="line">
            <a:avLst/>
          </a:prstGeom>
          <a:ln w="28575" cmpd="sng">
            <a:gradFill flip="none" rotWithShape="1">
              <a:gsLst>
                <a:gs pos="49000">
                  <a:srgbClr val="FFFF00"/>
                </a:gs>
                <a:gs pos="8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114300" y="180133"/>
            <a:ext cx="8851900" cy="6675120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78014" y="71277"/>
            <a:ext cx="8996135" cy="1187237"/>
          </a:xfrm>
          <a:prstGeom prst="rect">
            <a:avLst/>
          </a:prstGeom>
          <a:gradFill flip="none" rotWithShape="1">
            <a:gsLst>
              <a:gs pos="80000">
                <a:srgbClr val="FFFF00">
                  <a:alpha val="35000"/>
                </a:srgbClr>
              </a:gs>
              <a:gs pos="100000">
                <a:srgbClr val="FFFFFF">
                  <a:alpha val="35000"/>
                </a:srgbClr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931400" y="4648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9850" y="63500"/>
            <a:ext cx="9004300" cy="67310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750499" y="6159494"/>
            <a:ext cx="1642496" cy="614767"/>
            <a:chOff x="3750499" y="6159494"/>
            <a:chExt cx="1642496" cy="614767"/>
          </a:xfrm>
        </p:grpSpPr>
        <p:sp>
          <p:nvSpPr>
            <p:cNvPr id="30" name="Rectangle 29"/>
            <p:cNvSpPr/>
            <p:nvPr userDrawn="1"/>
          </p:nvSpPr>
          <p:spPr>
            <a:xfrm>
              <a:off x="4847167" y="6587065"/>
              <a:ext cx="545828" cy="914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4851401" y="6471613"/>
              <a:ext cx="541080" cy="119552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4851401" y="6233573"/>
              <a:ext cx="541080" cy="239103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flipH="1">
              <a:off x="3750500" y="6587067"/>
              <a:ext cx="542100" cy="88758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25000"/>
                  </a:srgbClr>
                </a:gs>
                <a:gs pos="8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flipH="1">
              <a:off x="3750500" y="6472676"/>
              <a:ext cx="542100" cy="118489"/>
            </a:xfrm>
            <a:prstGeom prst="rect">
              <a:avLst/>
            </a:prstGeom>
            <a:gradFill flip="none" rotWithShape="1">
              <a:gsLst>
                <a:gs pos="50000">
                  <a:srgbClr val="FFFF00">
                    <a:alpha val="25000"/>
                  </a:srgbClr>
                </a:gs>
                <a:gs pos="92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 userDrawn="1"/>
          </p:nvSpPr>
          <p:spPr>
            <a:xfrm flipH="1">
              <a:off x="3750499" y="6235697"/>
              <a:ext cx="546333" cy="236979"/>
            </a:xfrm>
            <a:prstGeom prst="rect">
              <a:avLst/>
            </a:prstGeom>
            <a:gradFill flip="none" rotWithShape="1">
              <a:gsLst>
                <a:gs pos="80000">
                  <a:srgbClr val="008000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4202642" y="6159494"/>
              <a:ext cx="738717" cy="614767"/>
              <a:chOff x="3617384" y="4753423"/>
              <a:chExt cx="1909233" cy="1639844"/>
            </a:xfrm>
          </p:grpSpPr>
          <p:pic>
            <p:nvPicPr>
              <p:cNvPr id="37" name="Picture 36" descr="ORTIi_RGB_Color_Logo.gif"/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361" b="96963" l="4880" r="96324">
                            <a14:foregroundMark x1="14238" y1="9190" x2="13904" y2="17290"/>
                            <a14:foregroundMark x1="14238" y1="17445" x2="12500" y2="34190"/>
                            <a14:foregroundMark x1="12299" y1="34579" x2="9759" y2="42290"/>
                            <a14:foregroundMark x1="8556" y1="46495" x2="8556" y2="51480"/>
                            <a14:foregroundMark x1="9759" y1="54984" x2="12500" y2="59735"/>
                            <a14:foregroundMark x1="9291" y1="57710" x2="7888" y2="62695"/>
                            <a14:foregroundMark x1="7286" y1="65421" x2="7286" y2="65421"/>
                            <a14:foregroundMark x1="7420" y1="70794" x2="7420" y2="70794"/>
                            <a14:foregroundMark x1="7420" y1="76480" x2="7420" y2="76480"/>
                            <a14:foregroundMark x1="9024" y1="82555" x2="9024" y2="82555"/>
                            <a14:foregroundMark x1="7888" y1="79595" x2="7888" y2="79595"/>
                            <a14:foregroundMark x1="11029" y1="83100" x2="61564" y2="83100"/>
                            <a14:foregroundMark x1="66711" y1="82555" x2="91377" y2="81776"/>
                            <a14:foregroundMark x1="91511" y1="81075" x2="90709" y2="49844"/>
                            <a14:foregroundMark x1="90575" y1="48676" x2="91511" y2="43380"/>
                            <a14:foregroundMark x1="90575" y1="42290" x2="88035" y2="41511"/>
                            <a14:foregroundMark x1="88035" y1="40810" x2="87433" y2="38941"/>
                            <a14:foregroundMark x1="87567" y1="38240" x2="90842" y2="32009"/>
                            <a14:foregroundMark x1="91043" y1="30685" x2="92112" y2="26090"/>
                            <a14:foregroundMark x1="92447" y1="25389" x2="94786" y2="17290"/>
                            <a14:foregroundMark x1="13703" y1="60826" x2="13703" y2="60826"/>
                            <a14:foregroundMark x1="20388" y1="63785" x2="20388" y2="63785"/>
                            <a14:foregroundMark x1="15775" y1="62305" x2="15775" y2="62305"/>
                            <a14:foregroundMark x1="25401" y1="63240" x2="25401" y2="63240"/>
                            <a14:foregroundMark x1="31417" y1="59190" x2="31417" y2="59190"/>
                            <a14:foregroundMark x1="29011" y1="61760" x2="29011" y2="61760"/>
                            <a14:foregroundMark x1="32821" y1="57165" x2="35361" y2="44315"/>
                            <a14:foregroundMark x1="34425" y1="43380" x2="30749" y2="35826"/>
                            <a14:foregroundMark x1="14238" y1="34579" x2="20053" y2="32321"/>
                            <a14:foregroundMark x1="29813" y1="35280" x2="24599" y2="32710"/>
                            <a14:foregroundMark x1="39572" y1="62150" x2="39305" y2="40421"/>
                            <a14:foregroundMark x1="43249" y1="51636" x2="50936" y2="62461"/>
                            <a14:foregroundMark x1="46056" y1="50389" x2="50000" y2="45950"/>
                            <a14:foregroundMark x1="41979" y1="39486" x2="45455" y2="39720"/>
                            <a14:foregroundMark x1="55080" y1="39875" x2="67981" y2="39875"/>
                            <a14:foregroundMark x1="61230" y1="41199" x2="61364" y2="62305"/>
                            <a14:foregroundMark x1="73195" y1="40654" x2="73195" y2="62695"/>
                            <a14:foregroundMark x1="81083" y1="47819" x2="81083" y2="62695"/>
                            <a14:foregroundMark x1="81417" y1="39486" x2="81417" y2="39486"/>
                            <a14:foregroundMark x1="7420" y1="93224" x2="7420" y2="93224"/>
                            <a14:foregroundMark x1="14973" y1="8645" x2="17513" y2="8489"/>
                            <a14:foregroundMark x1="18182" y1="7321" x2="19586" y2="7321"/>
                            <a14:foregroundMark x1="19719" y1="8489" x2="20856" y2="9891"/>
                            <a14:foregroundMark x1="22259" y1="9034" x2="24131" y2="9190"/>
                            <a14:foregroundMark x1="24799" y1="10125" x2="26671" y2="13629"/>
                            <a14:foregroundMark x1="26337" y1="14486" x2="26805" y2="18224"/>
                            <a14:foregroundMark x1="27741" y1="18925" x2="32487" y2="20561"/>
                            <a14:foregroundMark x1="17513" y1="13863" x2="16644" y2="29517"/>
                            <a14:foregroundMark x1="16043" y1="16277" x2="16043" y2="16277"/>
                            <a14:foregroundMark x1="15575" y1="18769" x2="15575" y2="18769"/>
                            <a14:foregroundMark x1="15174" y1="25078" x2="15174" y2="25078"/>
                            <a14:foregroundMark x1="14773" y1="30997" x2="15174" y2="27570"/>
                            <a14:foregroundMark x1="14104" y1="32477" x2="22126" y2="27804"/>
                            <a14:foregroundMark x1="20053" y1="25857" x2="19586" y2="15576"/>
                            <a14:foregroundMark x1="16444" y1="12150" x2="21056" y2="13318"/>
                            <a14:foregroundMark x1="16243" y1="11137" x2="19385" y2="11137"/>
                            <a14:foregroundMark x1="15842" y1="37150" x2="14572" y2="53271"/>
                            <a14:foregroundMark x1="13302" y1="41044" x2="13102" y2="50312"/>
                            <a14:foregroundMark x1="12634" y1="52570" x2="17513" y2="58956"/>
                            <a14:foregroundMark x1="14372" y1="57477" x2="15575" y2="59190"/>
                            <a14:foregroundMark x1="16845" y1="35670" x2="21925" y2="35436"/>
                            <a14:foregroundMark x1="16243" y1="36137" x2="22727" y2="42757"/>
                            <a14:foregroundMark x1="17513" y1="40265" x2="20655" y2="55218"/>
                            <a14:foregroundMark x1="17313" y1="50078" x2="19385" y2="58178"/>
                            <a14:foregroundMark x1="17513" y1="63084" x2="17513" y2="63084"/>
                            <a14:foregroundMark x1="33489" y1="19704" x2="37500" y2="17757"/>
                            <a14:foregroundMark x1="10561" y1="61838" x2="11430" y2="79050"/>
                            <a14:foregroundMark x1="10361" y1="60125" x2="16845" y2="67991"/>
                            <a14:foregroundMark x1="10361" y1="79984" x2="24465" y2="79283"/>
                            <a14:foregroundMark x1="14572" y1="76090" x2="13904" y2="66978"/>
                            <a14:foregroundMark x1="17045" y1="76090" x2="18316" y2="66745"/>
                            <a14:foregroundMark x1="16644" y1="59891" x2="23195" y2="60670"/>
                            <a14:foregroundMark x1="91979" y1="17290" x2="86497" y2="33178"/>
                            <a14:foregroundMark x1="88570" y1="31464" x2="89439" y2="29517"/>
                            <a14:foregroundMark x1="92380" y1="18224" x2="91310" y2="16044"/>
                            <a14:foregroundMark x1="86898" y1="33411" x2="85027" y2="40031"/>
                            <a14:foregroundMark x1="85227" y1="41745" x2="88770" y2="45483"/>
                            <a14:foregroundMark x1="88770" y1="45717" x2="87767" y2="62617"/>
                            <a14:foregroundMark x1="88770" y1="60125" x2="89037" y2="77336"/>
                            <a14:foregroundMark x1="89439" y1="78505" x2="75535" y2="78271"/>
                            <a14:foregroundMark x1="90307" y1="79517" x2="77674" y2="79984"/>
                            <a14:foregroundMark x1="85628" y1="75623" x2="85628" y2="46184"/>
                            <a14:foregroundMark x1="90040" y1="15576" x2="86497" y2="27804"/>
                            <a14:foregroundMark x1="84626" y1="30530" x2="83556" y2="37150"/>
                            <a14:foregroundMark x1="84158" y1="44237" x2="83957" y2="52570"/>
                            <a14:foregroundMark x1="83757" y1="55763" x2="83556" y2="73910"/>
                            <a14:foregroundMark x1="46658" y1="40031" x2="49666" y2="424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7" t="2877" r="2500" b="2192"/>
              <a:stretch/>
            </p:blipFill>
            <p:spPr>
              <a:xfrm>
                <a:off x="3623734" y="4753423"/>
                <a:ext cx="1896535" cy="1639844"/>
              </a:xfrm>
              <a:prstGeom prst="rect">
                <a:avLst/>
              </a:prstGeom>
            </p:spPr>
          </p:pic>
          <p:pic>
            <p:nvPicPr>
              <p:cNvPr id="38" name="Picture 37" descr="ORTIi_RGB_Color_Logo.pdf"/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9" t="89309" r="2670" b="1866"/>
              <a:stretch/>
            </p:blipFill>
            <p:spPr>
              <a:xfrm>
                <a:off x="3617384" y="6216772"/>
                <a:ext cx="1909233" cy="15296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502303"/>
            <a:ext cx="8229600" cy="4521126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32"/>
            <a:ext cx="8229600" cy="98101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5477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56BC8-A5D9-4ED2-ACA6-085BA616CD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5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800" b="1" i="0" kern="1200">
          <a:solidFill>
            <a:srgbClr val="000000"/>
          </a:solidFill>
          <a:latin typeface="Goudy Old Style"/>
          <a:ea typeface="+mj-ea"/>
          <a:cs typeface="Goudy Old Styl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Optima"/>
          <a:ea typeface="+mn-ea"/>
          <a:cs typeface="Opti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Optima"/>
          <a:ea typeface="+mn-ea"/>
          <a:cs typeface="Opti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Optima"/>
          <a:ea typeface="+mn-ea"/>
          <a:cs typeface="Opti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Optima"/>
          <a:ea typeface="+mn-ea"/>
          <a:cs typeface="Opti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2130425"/>
            <a:ext cx="8763000" cy="147002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The Problem Solving Process:</a:t>
            </a:r>
            <a:br>
              <a:rPr lang="en-US" sz="5400" dirty="0" smtClean="0"/>
            </a:br>
            <a:r>
              <a:rPr lang="en-US" sz="4900" dirty="0" smtClean="0"/>
              <a:t>Data-Based Decision Making</a:t>
            </a:r>
            <a:endParaRPr lang="en-US" sz="5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2B856BC8-A5D9-4ED2-ACA6-085BA616CD0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latin typeface="Optima"/>
                <a:cs typeface="Optima"/>
              </a:rPr>
              <a:t>ICEL</a:t>
            </a:r>
            <a:endParaRPr lang="en-US" sz="6000" dirty="0">
              <a:latin typeface="Optima"/>
              <a:cs typeface="Opti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828800"/>
            <a:ext cx="6109365" cy="4154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latin typeface="Optima"/>
                <a:cs typeface="Optima"/>
              </a:rPr>
              <a:t>I – Instruction </a:t>
            </a:r>
          </a:p>
          <a:p>
            <a:r>
              <a:rPr lang="en-US" sz="6600" dirty="0" smtClean="0">
                <a:latin typeface="Optima"/>
                <a:cs typeface="Optima"/>
              </a:rPr>
              <a:t>C – Curriculum</a:t>
            </a:r>
          </a:p>
          <a:p>
            <a:r>
              <a:rPr lang="en-US" sz="6600" dirty="0" smtClean="0">
                <a:latin typeface="Optima"/>
                <a:cs typeface="Optima"/>
              </a:rPr>
              <a:t>E – Environment</a:t>
            </a:r>
          </a:p>
          <a:p>
            <a:r>
              <a:rPr lang="en-US" sz="6600" dirty="0" smtClean="0">
                <a:latin typeface="Optima"/>
                <a:cs typeface="Optima"/>
              </a:rPr>
              <a:t>L – Learner 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61995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LICE = Fixed Mindset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3" name="Picture 2" descr="HEAD LICE~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7"/>
            <a:ext cx="8229600" cy="5507747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457200" y="1417638"/>
            <a:ext cx="8229600" cy="5440362"/>
          </a:xfrm>
          <a:prstGeom prst="noSmoking">
            <a:avLst>
              <a:gd name="adj" fmla="val 1046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3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of problem solving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fld id="{2B856BC8-A5D9-4ED2-ACA6-085BA616CD0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407111"/>
            <a:ext cx="3505200" cy="527481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905000" y="1600200"/>
            <a:ext cx="5334000" cy="464820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90900" y="2895600"/>
            <a:ext cx="2362200" cy="20574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Optima"/>
                <a:cs typeface="Optima"/>
              </a:rPr>
              <a:t>Improved Student Achievement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52352" y="160266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Optima"/>
                <a:cs typeface="Optima"/>
              </a:rPr>
              <a:t>1. Problem Identification</a:t>
            </a:r>
            <a:endParaRPr lang="en-US" sz="2600" dirty="0"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43088" y="16764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rgbClr val="FF0000"/>
                </a:solidFill>
                <a:latin typeface="Optima"/>
                <a:cs typeface="Optima"/>
              </a:rPr>
              <a:t>What</a:t>
            </a:r>
            <a:r>
              <a:rPr lang="en-US" sz="3200" dirty="0" smtClean="0">
                <a:latin typeface="Optima"/>
                <a:cs typeface="Optima"/>
              </a:rPr>
              <a:t> is the problem?</a:t>
            </a:r>
            <a:endParaRPr lang="en-US" sz="3200" dirty="0">
              <a:latin typeface="Optima"/>
              <a:cs typeface="Optima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1: Problem Identification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 problem is defined as a discrepancy between: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1: Problem Identification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62220" y="4495800"/>
            <a:ext cx="6114780" cy="9144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Optima"/>
                <a:cs typeface="Optima"/>
              </a:rPr>
              <a:t>Current performance</a:t>
            </a:r>
            <a:endParaRPr lang="en-US" sz="4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5868" y="3505200"/>
            <a:ext cx="6101132" cy="914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Optima"/>
                <a:cs typeface="Optima"/>
              </a:rPr>
              <a:t>Expected performance</a:t>
            </a:r>
            <a:endParaRPr lang="en-US" sz="4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6414448" y="3415352"/>
            <a:ext cx="990600" cy="1981200"/>
          </a:xfrm>
          <a:prstGeom prst="rightBrace">
            <a:avLst>
              <a:gd name="adj1" fmla="val 34510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91400" y="388620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Optima"/>
                <a:cs typeface="Optima"/>
              </a:rPr>
              <a:t>Problem Definition</a:t>
            </a:r>
            <a:endParaRPr lang="en-US" sz="2800" dirty="0"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9325E-6 L -0.00416 -0.144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1656E-6 L 0.00417 0.133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Problem Identification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2400300" y="2133600"/>
            <a:ext cx="4343400" cy="4267200"/>
          </a:xfrm>
          <a:prstGeom prst="triangle">
            <a:avLst/>
          </a:prstGeom>
          <a:gradFill>
            <a:gsLst>
              <a:gs pos="5000">
                <a:srgbClr val="FF0000"/>
              </a:gs>
              <a:gs pos="40000">
                <a:srgbClr val="FFFF00"/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429000" y="4038600"/>
            <a:ext cx="2286000" cy="2159006"/>
            <a:chOff x="3429000" y="4038600"/>
            <a:chExt cx="2286000" cy="2159006"/>
          </a:xfrm>
        </p:grpSpPr>
        <p:grpSp>
          <p:nvGrpSpPr>
            <p:cNvPr id="25" name="Group 24"/>
            <p:cNvGrpSpPr/>
            <p:nvPr/>
          </p:nvGrpSpPr>
          <p:grpSpPr>
            <a:xfrm rot="3175401">
              <a:off x="3633604" y="4350999"/>
              <a:ext cx="1868325" cy="1824889"/>
              <a:chOff x="6019800" y="1981200"/>
              <a:chExt cx="1981200" cy="1981200"/>
            </a:xfrm>
          </p:grpSpPr>
          <p:sp>
            <p:nvSpPr>
              <p:cNvPr id="20" name="Circular Arrow 19"/>
              <p:cNvSpPr/>
              <p:nvPr/>
            </p:nvSpPr>
            <p:spPr>
              <a:xfrm>
                <a:off x="6019800" y="19812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5400000">
                <a:off x="60960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59436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 rot="10800000">
                <a:off x="6019800" y="21336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429000" y="4038600"/>
              <a:ext cx="22860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What is the problem?</a:t>
              </a:r>
              <a:endParaRPr lang="en-US" sz="1700" b="1" dirty="0">
                <a:latin typeface="Optima"/>
                <a:cs typeface="Optima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5181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1:</a:t>
            </a:r>
          </a:p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100% Meetings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62600" y="5864576"/>
            <a:ext cx="3441814" cy="5334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Current % of students proficient with </a:t>
            </a:r>
            <a:r>
              <a:rPr lang="en-US" b="1" i="1" u="sng" dirty="0" smtClean="0">
                <a:solidFill>
                  <a:schemeClr val="bg1"/>
                </a:solidFill>
                <a:latin typeface="Optima"/>
                <a:cs typeface="Optima"/>
              </a:rPr>
              <a:t>core</a:t>
            </a:r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 supports</a:t>
            </a:r>
            <a:endParaRPr lang="en-US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62600" y="4845754"/>
            <a:ext cx="3434132" cy="533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≥80% of students proficient with </a:t>
            </a:r>
            <a:r>
              <a:rPr lang="en-US" b="1" i="1" u="sng" dirty="0" smtClean="0">
                <a:solidFill>
                  <a:schemeClr val="bg1"/>
                </a:solidFill>
                <a:latin typeface="Optima"/>
                <a:cs typeface="Optima"/>
              </a:rPr>
              <a:t>core</a:t>
            </a:r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 supports</a:t>
            </a:r>
            <a:endParaRPr lang="en-US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" name="Up-Down Arrow 2"/>
          <p:cNvSpPr/>
          <p:nvPr/>
        </p:nvSpPr>
        <p:spPr>
          <a:xfrm>
            <a:off x="7162800" y="5407376"/>
            <a:ext cx="304800" cy="457200"/>
          </a:xfrm>
          <a:prstGeom prst="up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14075" y="5867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ALL</a:t>
            </a:r>
            <a:r>
              <a:rPr lang="en-US" sz="2800" b="1" dirty="0" smtClean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en-US" sz="2400" b="1" dirty="0" smtClean="0">
                <a:latin typeface="Optima"/>
                <a:cs typeface="Optima"/>
              </a:rPr>
              <a:t>STUDENTS</a:t>
            </a:r>
            <a:endParaRPr lang="en-US" sz="2800" b="1" dirty="0">
              <a:latin typeface="Optima"/>
              <a:cs typeface="Optima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85900" y="1905000"/>
            <a:ext cx="6172200" cy="1981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Optima"/>
                <a:cs typeface="Optima"/>
              </a:rPr>
              <a:t>Do we have at least 80% of our students proficient?</a:t>
            </a:r>
            <a:endParaRPr lang="en-US" sz="4000" dirty="0">
              <a:solidFill>
                <a:srgbClr val="008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45143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 animBg="1"/>
      <p:bldP spid="19" grpId="0" animBg="1"/>
      <p:bldP spid="3" grpId="0" animBg="1"/>
      <p:bldP spid="27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502302"/>
            <a:ext cx="8229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 smtClean="0"/>
              <a:t>Defined by District </a:t>
            </a:r>
            <a:r>
              <a:rPr lang="en-US" dirty="0"/>
              <a:t>L</a:t>
            </a:r>
            <a:r>
              <a:rPr lang="en-US" dirty="0" smtClean="0"/>
              <a:t>eadership </a:t>
            </a:r>
            <a:r>
              <a:rPr lang="en-US" dirty="0"/>
              <a:t>T</a:t>
            </a:r>
            <a:r>
              <a:rPr lang="en-US" dirty="0" smtClean="0"/>
              <a:t>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Tier 1:</a:t>
            </a:r>
          </a:p>
          <a:p>
            <a:pPr marL="685800" lvl="1">
              <a:buFont typeface="Arial"/>
              <a:buChar char="•"/>
            </a:pPr>
            <a:r>
              <a:rPr lang="en-US" dirty="0" smtClean="0"/>
              <a:t>Early Warning System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Decision Rules for “Proficiency”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Problem Identification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2400300" y="2133600"/>
            <a:ext cx="4343400" cy="4267200"/>
          </a:xfrm>
          <a:prstGeom prst="triangle">
            <a:avLst/>
          </a:prstGeom>
          <a:gradFill>
            <a:gsLst>
              <a:gs pos="5000">
                <a:srgbClr val="FF0000"/>
              </a:gs>
              <a:gs pos="40000">
                <a:srgbClr val="FFFF00"/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429000" y="4038600"/>
            <a:ext cx="2286000" cy="2159006"/>
            <a:chOff x="3429000" y="4038600"/>
            <a:chExt cx="2286000" cy="2159006"/>
          </a:xfrm>
        </p:grpSpPr>
        <p:grpSp>
          <p:nvGrpSpPr>
            <p:cNvPr id="25" name="Group 24"/>
            <p:cNvGrpSpPr/>
            <p:nvPr/>
          </p:nvGrpSpPr>
          <p:grpSpPr>
            <a:xfrm rot="3175401">
              <a:off x="3633604" y="4350999"/>
              <a:ext cx="1868325" cy="1824889"/>
              <a:chOff x="6019800" y="1981200"/>
              <a:chExt cx="1981200" cy="1981200"/>
            </a:xfrm>
          </p:grpSpPr>
          <p:sp>
            <p:nvSpPr>
              <p:cNvPr id="20" name="Circular Arrow 19"/>
              <p:cNvSpPr/>
              <p:nvPr/>
            </p:nvSpPr>
            <p:spPr>
              <a:xfrm>
                <a:off x="6019800" y="19812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5400000">
                <a:off x="60960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59436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 rot="10800000">
                <a:off x="6019800" y="21336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429000" y="4038600"/>
              <a:ext cx="22860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What is the problem?</a:t>
              </a:r>
              <a:endParaRPr lang="en-US" sz="1700" b="1" dirty="0">
                <a:latin typeface="Optima"/>
                <a:cs typeface="Optima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5181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1:</a:t>
            </a:r>
          </a:p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100% Meetings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3200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2/3: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20% Meetings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62600" y="5864576"/>
            <a:ext cx="3441814" cy="5334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Current % of students proficient with </a:t>
            </a:r>
            <a:r>
              <a:rPr lang="en-US" b="1" i="1" u="sng" dirty="0" smtClean="0">
                <a:solidFill>
                  <a:schemeClr val="bg1"/>
                </a:solidFill>
                <a:latin typeface="Optima"/>
                <a:cs typeface="Optima"/>
              </a:rPr>
              <a:t>core</a:t>
            </a:r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 supports</a:t>
            </a:r>
            <a:endParaRPr lang="en-US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62600" y="4845754"/>
            <a:ext cx="3434132" cy="533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≥80% of students proficient with </a:t>
            </a:r>
            <a:r>
              <a:rPr lang="en-US" b="1" i="1" u="sng" dirty="0" smtClean="0">
                <a:solidFill>
                  <a:schemeClr val="bg1"/>
                </a:solidFill>
                <a:latin typeface="Optima"/>
                <a:cs typeface="Optima"/>
              </a:rPr>
              <a:t>core</a:t>
            </a:r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 supports</a:t>
            </a:r>
            <a:endParaRPr lang="en-US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" name="Up-Down Arrow 2"/>
          <p:cNvSpPr/>
          <p:nvPr/>
        </p:nvSpPr>
        <p:spPr>
          <a:xfrm>
            <a:off x="7162800" y="5407376"/>
            <a:ext cx="304800" cy="457200"/>
          </a:xfrm>
          <a:prstGeom prst="up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562600" y="3990622"/>
            <a:ext cx="3441814" cy="5334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Optima"/>
                <a:cs typeface="Optima"/>
              </a:rPr>
              <a:t>Actual % of students in </a:t>
            </a:r>
            <a:r>
              <a:rPr lang="en-US" sz="1700" b="1" i="1" u="sng" dirty="0" smtClean="0">
                <a:solidFill>
                  <a:schemeClr val="bg1"/>
                </a:solidFill>
                <a:latin typeface="Optima"/>
                <a:cs typeface="Optima"/>
              </a:rPr>
              <a:t>intervention</a:t>
            </a:r>
            <a:r>
              <a:rPr lang="en-US" sz="1700" dirty="0" smtClean="0">
                <a:solidFill>
                  <a:schemeClr val="bg1"/>
                </a:solidFill>
                <a:latin typeface="Optima"/>
                <a:cs typeface="Optima"/>
              </a:rPr>
              <a:t> making adequate progress</a:t>
            </a:r>
            <a:endParaRPr lang="en-US" sz="17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562600" y="2971800"/>
            <a:ext cx="3434132" cy="533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Optima"/>
                <a:cs typeface="Optima"/>
              </a:rPr>
              <a:t>Most students in </a:t>
            </a:r>
            <a:r>
              <a:rPr lang="en-US" sz="1700" b="1" i="1" u="sng" dirty="0" smtClean="0">
                <a:solidFill>
                  <a:schemeClr val="bg1"/>
                </a:solidFill>
                <a:latin typeface="Optima"/>
                <a:cs typeface="Optima"/>
              </a:rPr>
              <a:t>intervention</a:t>
            </a:r>
            <a:r>
              <a:rPr lang="en-US" sz="1700" dirty="0" smtClean="0">
                <a:solidFill>
                  <a:schemeClr val="bg1"/>
                </a:solidFill>
                <a:latin typeface="Optima"/>
                <a:cs typeface="Optima"/>
              </a:rPr>
              <a:t> making adequate progress</a:t>
            </a:r>
            <a:endParaRPr lang="en-US" sz="17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5" name="Up-Down Arrow 34"/>
          <p:cNvSpPr/>
          <p:nvPr/>
        </p:nvSpPr>
        <p:spPr>
          <a:xfrm>
            <a:off x="7162800" y="3533422"/>
            <a:ext cx="304800" cy="457200"/>
          </a:xfrm>
          <a:prstGeom prst="up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14075" y="5867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ALL</a:t>
            </a:r>
            <a:r>
              <a:rPr lang="en-US" sz="2800" b="1" dirty="0" smtClean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en-US" sz="2400" b="1" dirty="0" smtClean="0">
                <a:latin typeface="Optima"/>
                <a:cs typeface="Optima"/>
              </a:rPr>
              <a:t>STUDENTS</a:t>
            </a:r>
            <a:endParaRPr lang="en-US" sz="2800" b="1" dirty="0">
              <a:latin typeface="Optima"/>
              <a:cs typeface="Opti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03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SOME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latin typeface="Optima"/>
                <a:cs typeface="Optima"/>
              </a:rPr>
              <a:t>STUDENTS</a:t>
            </a:r>
            <a:endParaRPr lang="en-US" sz="28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3635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-0.182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8" grpId="0" animBg="1"/>
      <p:bldP spid="19" grpId="0" animBg="1"/>
      <p:bldP spid="3" grpId="0" animBg="1"/>
      <p:bldP spid="24" grpId="0" animBg="1"/>
      <p:bldP spid="34" grpId="0" animBg="1"/>
      <p:bldP spid="35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or Individual Problem?</a:t>
            </a:r>
            <a:endParaRPr lang="en-US" dirty="0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692150" y="1860550"/>
            <a:ext cx="7918450" cy="45434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762000" y="2057400"/>
            <a:ext cx="7580313" cy="427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6938" y="2128838"/>
            <a:ext cx="7542212" cy="4292600"/>
            <a:chOff x="768" y="1341"/>
            <a:chExt cx="4751" cy="2704"/>
          </a:xfrm>
        </p:grpSpPr>
        <p:sp>
          <p:nvSpPr>
            <p:cNvPr id="45285" name="Rectangle 6"/>
            <p:cNvSpPr>
              <a:spLocks noChangeArrowheads="1"/>
            </p:cNvSpPr>
            <p:nvPr/>
          </p:nvSpPr>
          <p:spPr bwMode="auto">
            <a:xfrm>
              <a:off x="938" y="1976"/>
              <a:ext cx="4569" cy="408"/>
            </a:xfrm>
            <a:prstGeom prst="rect">
              <a:avLst/>
            </a:prstGeom>
            <a:solidFill>
              <a:srgbClr val="AA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6" name="Rectangle 7"/>
            <p:cNvSpPr>
              <a:spLocks noChangeArrowheads="1"/>
            </p:cNvSpPr>
            <p:nvPr/>
          </p:nvSpPr>
          <p:spPr bwMode="auto">
            <a:xfrm>
              <a:off x="938" y="1976"/>
              <a:ext cx="4569" cy="40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7" name="Freeform 8"/>
            <p:cNvSpPr>
              <a:spLocks/>
            </p:cNvSpPr>
            <p:nvPr/>
          </p:nvSpPr>
          <p:spPr bwMode="auto">
            <a:xfrm>
              <a:off x="931" y="1353"/>
              <a:ext cx="4588" cy="19"/>
            </a:xfrm>
            <a:custGeom>
              <a:avLst/>
              <a:gdLst>
                <a:gd name="T0" fmla="*/ 4588 w 4588"/>
                <a:gd name="T1" fmla="*/ 9 h 19"/>
                <a:gd name="T2" fmla="*/ 4579 w 4588"/>
                <a:gd name="T3" fmla="*/ 0 h 19"/>
                <a:gd name="T4" fmla="*/ 0 w 4588"/>
                <a:gd name="T5" fmla="*/ 0 h 19"/>
                <a:gd name="T6" fmla="*/ 0 w 4588"/>
                <a:gd name="T7" fmla="*/ 19 h 19"/>
                <a:gd name="T8" fmla="*/ 4579 w 4588"/>
                <a:gd name="T9" fmla="*/ 19 h 19"/>
                <a:gd name="T10" fmla="*/ 4588 w 4588"/>
                <a:gd name="T11" fmla="*/ 9 h 19"/>
                <a:gd name="T12" fmla="*/ 4588 w 4588"/>
                <a:gd name="T13" fmla="*/ 9 h 19"/>
                <a:gd name="T14" fmla="*/ 4588 w 4588"/>
                <a:gd name="T15" fmla="*/ 0 h 19"/>
                <a:gd name="T16" fmla="*/ 4579 w 4588"/>
                <a:gd name="T17" fmla="*/ 0 h 19"/>
                <a:gd name="T18" fmla="*/ 4588 w 4588"/>
                <a:gd name="T19" fmla="*/ 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88"/>
                <a:gd name="T31" fmla="*/ 0 h 19"/>
                <a:gd name="T32" fmla="*/ 4588 w 458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88" h="19">
                  <a:moveTo>
                    <a:pt x="4588" y="9"/>
                  </a:moveTo>
                  <a:lnTo>
                    <a:pt x="457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4579" y="19"/>
                  </a:lnTo>
                  <a:lnTo>
                    <a:pt x="4588" y="9"/>
                  </a:lnTo>
                  <a:lnTo>
                    <a:pt x="4588" y="0"/>
                  </a:lnTo>
                  <a:lnTo>
                    <a:pt x="4579" y="0"/>
                  </a:lnTo>
                  <a:lnTo>
                    <a:pt x="4588" y="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8" name="Freeform 9"/>
            <p:cNvSpPr>
              <a:spLocks/>
            </p:cNvSpPr>
            <p:nvPr/>
          </p:nvSpPr>
          <p:spPr bwMode="auto">
            <a:xfrm>
              <a:off x="5498" y="1362"/>
              <a:ext cx="21" cy="2471"/>
            </a:xfrm>
            <a:custGeom>
              <a:avLst/>
              <a:gdLst>
                <a:gd name="T0" fmla="*/ 12 w 21"/>
                <a:gd name="T1" fmla="*/ 2471 h 2471"/>
                <a:gd name="T2" fmla="*/ 21 w 21"/>
                <a:gd name="T3" fmla="*/ 2459 h 2471"/>
                <a:gd name="T4" fmla="*/ 21 w 21"/>
                <a:gd name="T5" fmla="*/ 0 h 2471"/>
                <a:gd name="T6" fmla="*/ 0 w 21"/>
                <a:gd name="T7" fmla="*/ 0 h 2471"/>
                <a:gd name="T8" fmla="*/ 2 w 21"/>
                <a:gd name="T9" fmla="*/ 2459 h 2471"/>
                <a:gd name="T10" fmla="*/ 12 w 21"/>
                <a:gd name="T11" fmla="*/ 2471 h 2471"/>
                <a:gd name="T12" fmla="*/ 12 w 21"/>
                <a:gd name="T13" fmla="*/ 2471 h 2471"/>
                <a:gd name="T14" fmla="*/ 21 w 21"/>
                <a:gd name="T15" fmla="*/ 2471 h 2471"/>
                <a:gd name="T16" fmla="*/ 21 w 21"/>
                <a:gd name="T17" fmla="*/ 2459 h 2471"/>
                <a:gd name="T18" fmla="*/ 12 w 21"/>
                <a:gd name="T19" fmla="*/ 2471 h 24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2471"/>
                <a:gd name="T32" fmla="*/ 21 w 21"/>
                <a:gd name="T33" fmla="*/ 2471 h 24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2471">
                  <a:moveTo>
                    <a:pt x="12" y="2471"/>
                  </a:moveTo>
                  <a:lnTo>
                    <a:pt x="21" y="245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2" y="2459"/>
                  </a:lnTo>
                  <a:lnTo>
                    <a:pt x="12" y="2471"/>
                  </a:lnTo>
                  <a:lnTo>
                    <a:pt x="21" y="2471"/>
                  </a:lnTo>
                  <a:lnTo>
                    <a:pt x="21" y="2459"/>
                  </a:lnTo>
                  <a:lnTo>
                    <a:pt x="12" y="247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9" name="Freeform 10"/>
            <p:cNvSpPr>
              <a:spLocks/>
            </p:cNvSpPr>
            <p:nvPr/>
          </p:nvSpPr>
          <p:spPr bwMode="auto">
            <a:xfrm>
              <a:off x="921" y="3812"/>
              <a:ext cx="4589" cy="21"/>
            </a:xfrm>
            <a:custGeom>
              <a:avLst/>
              <a:gdLst>
                <a:gd name="T0" fmla="*/ 0 w 4589"/>
                <a:gd name="T1" fmla="*/ 9 h 21"/>
                <a:gd name="T2" fmla="*/ 10 w 4589"/>
                <a:gd name="T3" fmla="*/ 21 h 21"/>
                <a:gd name="T4" fmla="*/ 4589 w 4589"/>
                <a:gd name="T5" fmla="*/ 21 h 21"/>
                <a:gd name="T6" fmla="*/ 4589 w 4589"/>
                <a:gd name="T7" fmla="*/ 0 h 21"/>
                <a:gd name="T8" fmla="*/ 10 w 4589"/>
                <a:gd name="T9" fmla="*/ 0 h 21"/>
                <a:gd name="T10" fmla="*/ 0 w 4589"/>
                <a:gd name="T11" fmla="*/ 9 h 21"/>
                <a:gd name="T12" fmla="*/ 0 w 4589"/>
                <a:gd name="T13" fmla="*/ 9 h 21"/>
                <a:gd name="T14" fmla="*/ 0 w 4589"/>
                <a:gd name="T15" fmla="*/ 21 h 21"/>
                <a:gd name="T16" fmla="*/ 10 w 4589"/>
                <a:gd name="T17" fmla="*/ 21 h 21"/>
                <a:gd name="T18" fmla="*/ 0 w 4589"/>
                <a:gd name="T19" fmla="*/ 9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89"/>
                <a:gd name="T31" fmla="*/ 0 h 21"/>
                <a:gd name="T32" fmla="*/ 4589 w 4589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89" h="21">
                  <a:moveTo>
                    <a:pt x="0" y="9"/>
                  </a:moveTo>
                  <a:lnTo>
                    <a:pt x="10" y="21"/>
                  </a:lnTo>
                  <a:lnTo>
                    <a:pt x="4589" y="21"/>
                  </a:lnTo>
                  <a:lnTo>
                    <a:pt x="4589" y="0"/>
                  </a:lnTo>
                  <a:lnTo>
                    <a:pt x="10" y="0"/>
                  </a:lnTo>
                  <a:lnTo>
                    <a:pt x="0" y="9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0" name="Freeform 11"/>
            <p:cNvSpPr>
              <a:spLocks/>
            </p:cNvSpPr>
            <p:nvPr/>
          </p:nvSpPr>
          <p:spPr bwMode="auto">
            <a:xfrm>
              <a:off x="919" y="1353"/>
              <a:ext cx="23" cy="2468"/>
            </a:xfrm>
            <a:custGeom>
              <a:avLst/>
              <a:gdLst>
                <a:gd name="T0" fmla="*/ 12 w 23"/>
                <a:gd name="T1" fmla="*/ 0 h 2468"/>
                <a:gd name="T2" fmla="*/ 0 w 23"/>
                <a:gd name="T3" fmla="*/ 9 h 2468"/>
                <a:gd name="T4" fmla="*/ 2 w 23"/>
                <a:gd name="T5" fmla="*/ 2468 h 2468"/>
                <a:gd name="T6" fmla="*/ 23 w 23"/>
                <a:gd name="T7" fmla="*/ 2468 h 2468"/>
                <a:gd name="T8" fmla="*/ 21 w 23"/>
                <a:gd name="T9" fmla="*/ 9 h 2468"/>
                <a:gd name="T10" fmla="*/ 12 w 23"/>
                <a:gd name="T11" fmla="*/ 0 h 2468"/>
                <a:gd name="T12" fmla="*/ 12 w 23"/>
                <a:gd name="T13" fmla="*/ 0 h 2468"/>
                <a:gd name="T14" fmla="*/ 0 w 23"/>
                <a:gd name="T15" fmla="*/ 0 h 2468"/>
                <a:gd name="T16" fmla="*/ 0 w 23"/>
                <a:gd name="T17" fmla="*/ 9 h 2468"/>
                <a:gd name="T18" fmla="*/ 12 w 23"/>
                <a:gd name="T19" fmla="*/ 0 h 24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468"/>
                <a:gd name="T32" fmla="*/ 23 w 23"/>
                <a:gd name="T33" fmla="*/ 2468 h 24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468">
                  <a:moveTo>
                    <a:pt x="12" y="0"/>
                  </a:moveTo>
                  <a:lnTo>
                    <a:pt x="0" y="9"/>
                  </a:lnTo>
                  <a:lnTo>
                    <a:pt x="2" y="2468"/>
                  </a:lnTo>
                  <a:lnTo>
                    <a:pt x="23" y="2468"/>
                  </a:lnTo>
                  <a:lnTo>
                    <a:pt x="21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1" name="Rectangle 12"/>
            <p:cNvSpPr>
              <a:spLocks noChangeArrowheads="1"/>
            </p:cNvSpPr>
            <p:nvPr/>
          </p:nvSpPr>
          <p:spPr bwMode="auto">
            <a:xfrm>
              <a:off x="768" y="337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292" name="Rectangle 13"/>
            <p:cNvSpPr>
              <a:spLocks noChangeArrowheads="1"/>
            </p:cNvSpPr>
            <p:nvPr/>
          </p:nvSpPr>
          <p:spPr bwMode="auto">
            <a:xfrm>
              <a:off x="815" y="337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293" name="Rectangle 14"/>
            <p:cNvSpPr>
              <a:spLocks noChangeArrowheads="1"/>
            </p:cNvSpPr>
            <p:nvPr/>
          </p:nvSpPr>
          <p:spPr bwMode="auto">
            <a:xfrm>
              <a:off x="768" y="296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294" name="Rectangle 15"/>
            <p:cNvSpPr>
              <a:spLocks noChangeArrowheads="1"/>
            </p:cNvSpPr>
            <p:nvPr/>
          </p:nvSpPr>
          <p:spPr bwMode="auto">
            <a:xfrm>
              <a:off x="815" y="296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295" name="Rectangle 16"/>
            <p:cNvSpPr>
              <a:spLocks noChangeArrowheads="1"/>
            </p:cNvSpPr>
            <p:nvPr/>
          </p:nvSpPr>
          <p:spPr bwMode="auto">
            <a:xfrm>
              <a:off x="768" y="254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3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296" name="Rectangle 17"/>
            <p:cNvSpPr>
              <a:spLocks noChangeArrowheads="1"/>
            </p:cNvSpPr>
            <p:nvPr/>
          </p:nvSpPr>
          <p:spPr bwMode="auto">
            <a:xfrm>
              <a:off x="815" y="254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297" name="Rectangle 18"/>
            <p:cNvSpPr>
              <a:spLocks noChangeArrowheads="1"/>
            </p:cNvSpPr>
            <p:nvPr/>
          </p:nvSpPr>
          <p:spPr bwMode="auto">
            <a:xfrm>
              <a:off x="768" y="21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4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298" name="Rectangle 19"/>
            <p:cNvSpPr>
              <a:spLocks noChangeArrowheads="1"/>
            </p:cNvSpPr>
            <p:nvPr/>
          </p:nvSpPr>
          <p:spPr bwMode="auto">
            <a:xfrm>
              <a:off x="815" y="21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299" name="Line 20"/>
            <p:cNvSpPr>
              <a:spLocks noChangeShapeType="1"/>
            </p:cNvSpPr>
            <p:nvPr/>
          </p:nvSpPr>
          <p:spPr bwMode="auto">
            <a:xfrm>
              <a:off x="933" y="2179"/>
              <a:ext cx="4579" cy="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0" name="Line 21"/>
            <p:cNvSpPr>
              <a:spLocks noChangeShapeType="1"/>
            </p:cNvSpPr>
            <p:nvPr/>
          </p:nvSpPr>
          <p:spPr bwMode="auto">
            <a:xfrm>
              <a:off x="933" y="2589"/>
              <a:ext cx="4577" cy="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1" name="Line 22"/>
            <p:cNvSpPr>
              <a:spLocks noChangeShapeType="1"/>
            </p:cNvSpPr>
            <p:nvPr/>
          </p:nvSpPr>
          <p:spPr bwMode="auto">
            <a:xfrm>
              <a:off x="933" y="3000"/>
              <a:ext cx="4577" cy="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2" name="Line 23"/>
            <p:cNvSpPr>
              <a:spLocks noChangeShapeType="1"/>
            </p:cNvSpPr>
            <p:nvPr/>
          </p:nvSpPr>
          <p:spPr bwMode="auto">
            <a:xfrm>
              <a:off x="933" y="3410"/>
              <a:ext cx="4577" cy="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3" name="Rectangle 24"/>
            <p:cNvSpPr>
              <a:spLocks noChangeArrowheads="1"/>
            </p:cNvSpPr>
            <p:nvPr/>
          </p:nvSpPr>
          <p:spPr bwMode="auto">
            <a:xfrm>
              <a:off x="1174" y="3835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D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04" name="Rectangle 25"/>
            <p:cNvSpPr>
              <a:spLocks noChangeArrowheads="1"/>
            </p:cNvSpPr>
            <p:nvPr/>
          </p:nvSpPr>
          <p:spPr bwMode="auto">
            <a:xfrm>
              <a:off x="1238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05" name="Rectangle 26"/>
            <p:cNvSpPr>
              <a:spLocks noChangeArrowheads="1"/>
            </p:cNvSpPr>
            <p:nvPr/>
          </p:nvSpPr>
          <p:spPr bwMode="auto">
            <a:xfrm>
              <a:off x="1287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06" name="Rectangle 27"/>
            <p:cNvSpPr>
              <a:spLocks noChangeArrowheads="1"/>
            </p:cNvSpPr>
            <p:nvPr/>
          </p:nvSpPr>
          <p:spPr bwMode="auto">
            <a:xfrm>
              <a:off x="1337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.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07" name="Rectangle 28"/>
            <p:cNvSpPr>
              <a:spLocks noChangeArrowheads="1"/>
            </p:cNvSpPr>
            <p:nvPr/>
          </p:nvSpPr>
          <p:spPr bwMode="auto">
            <a:xfrm>
              <a:off x="1129" y="3937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08" name="Rectangle 29"/>
            <p:cNvSpPr>
              <a:spLocks noChangeArrowheads="1"/>
            </p:cNvSpPr>
            <p:nvPr/>
          </p:nvSpPr>
          <p:spPr bwMode="auto">
            <a:xfrm>
              <a:off x="1188" y="3937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09" name="Rectangle 30"/>
            <p:cNvSpPr>
              <a:spLocks noChangeArrowheads="1"/>
            </p:cNvSpPr>
            <p:nvPr/>
          </p:nvSpPr>
          <p:spPr bwMode="auto">
            <a:xfrm>
              <a:off x="1233" y="3937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0" name="Rectangle 31"/>
            <p:cNvSpPr>
              <a:spLocks noChangeArrowheads="1"/>
            </p:cNvSpPr>
            <p:nvPr/>
          </p:nvSpPr>
          <p:spPr bwMode="auto">
            <a:xfrm>
              <a:off x="1282" y="3937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1" name="Rectangle 32"/>
            <p:cNvSpPr>
              <a:spLocks noChangeArrowheads="1"/>
            </p:cNvSpPr>
            <p:nvPr/>
          </p:nvSpPr>
          <p:spPr bwMode="auto">
            <a:xfrm>
              <a:off x="1311" y="3937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2" name="Rectangle 33"/>
            <p:cNvSpPr>
              <a:spLocks noChangeArrowheads="1"/>
            </p:cNvSpPr>
            <p:nvPr/>
          </p:nvSpPr>
          <p:spPr bwMode="auto">
            <a:xfrm>
              <a:off x="1360" y="3937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3" name="Rectangle 34"/>
            <p:cNvSpPr>
              <a:spLocks noChangeArrowheads="1"/>
            </p:cNvSpPr>
            <p:nvPr/>
          </p:nvSpPr>
          <p:spPr bwMode="auto">
            <a:xfrm>
              <a:off x="2486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F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4" name="Rectangle 35"/>
            <p:cNvSpPr>
              <a:spLocks noChangeArrowheads="1"/>
            </p:cNvSpPr>
            <p:nvPr/>
          </p:nvSpPr>
          <p:spPr bwMode="auto">
            <a:xfrm>
              <a:off x="2540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5" name="Rectangle 36"/>
            <p:cNvSpPr>
              <a:spLocks noChangeArrowheads="1"/>
            </p:cNvSpPr>
            <p:nvPr/>
          </p:nvSpPr>
          <p:spPr bwMode="auto">
            <a:xfrm>
              <a:off x="2590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b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6" name="Rectangle 37"/>
            <p:cNvSpPr>
              <a:spLocks noChangeArrowheads="1"/>
            </p:cNvSpPr>
            <p:nvPr/>
          </p:nvSpPr>
          <p:spPr bwMode="auto">
            <a:xfrm>
              <a:off x="2644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.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7" name="Rectangle 38"/>
            <p:cNvSpPr>
              <a:spLocks noChangeArrowheads="1"/>
            </p:cNvSpPr>
            <p:nvPr/>
          </p:nvSpPr>
          <p:spPr bwMode="auto">
            <a:xfrm>
              <a:off x="2437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8" name="Rectangle 39"/>
            <p:cNvSpPr>
              <a:spLocks noChangeArrowheads="1"/>
            </p:cNvSpPr>
            <p:nvPr/>
          </p:nvSpPr>
          <p:spPr bwMode="auto">
            <a:xfrm>
              <a:off x="2496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19" name="Rectangle 40"/>
            <p:cNvSpPr>
              <a:spLocks noChangeArrowheads="1"/>
            </p:cNvSpPr>
            <p:nvPr/>
          </p:nvSpPr>
          <p:spPr bwMode="auto">
            <a:xfrm>
              <a:off x="2540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0" name="Rectangle 41"/>
            <p:cNvSpPr>
              <a:spLocks noChangeArrowheads="1"/>
            </p:cNvSpPr>
            <p:nvPr/>
          </p:nvSpPr>
          <p:spPr bwMode="auto">
            <a:xfrm>
              <a:off x="2590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1" name="Rectangle 42"/>
            <p:cNvSpPr>
              <a:spLocks noChangeArrowheads="1"/>
            </p:cNvSpPr>
            <p:nvPr/>
          </p:nvSpPr>
          <p:spPr bwMode="auto">
            <a:xfrm>
              <a:off x="2621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2" name="Rectangle 43"/>
            <p:cNvSpPr>
              <a:spLocks noChangeArrowheads="1"/>
            </p:cNvSpPr>
            <p:nvPr/>
          </p:nvSpPr>
          <p:spPr bwMode="auto">
            <a:xfrm>
              <a:off x="2668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3" name="Rectangle 44"/>
            <p:cNvSpPr>
              <a:spLocks noChangeArrowheads="1"/>
            </p:cNvSpPr>
            <p:nvPr/>
          </p:nvSpPr>
          <p:spPr bwMode="auto">
            <a:xfrm>
              <a:off x="1835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J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4" name="Rectangle 45"/>
            <p:cNvSpPr>
              <a:spLocks noChangeArrowheads="1"/>
            </p:cNvSpPr>
            <p:nvPr/>
          </p:nvSpPr>
          <p:spPr bwMode="auto">
            <a:xfrm>
              <a:off x="1882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5" name="Rectangle 46"/>
            <p:cNvSpPr>
              <a:spLocks noChangeArrowheads="1"/>
            </p:cNvSpPr>
            <p:nvPr/>
          </p:nvSpPr>
          <p:spPr bwMode="auto">
            <a:xfrm>
              <a:off x="1931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6" name="Rectangle 47"/>
            <p:cNvSpPr>
              <a:spLocks noChangeArrowheads="1"/>
            </p:cNvSpPr>
            <p:nvPr/>
          </p:nvSpPr>
          <p:spPr bwMode="auto">
            <a:xfrm>
              <a:off x="1986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.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7" name="Rectangle 48"/>
            <p:cNvSpPr>
              <a:spLocks noChangeArrowheads="1"/>
            </p:cNvSpPr>
            <p:nvPr/>
          </p:nvSpPr>
          <p:spPr bwMode="auto">
            <a:xfrm>
              <a:off x="1783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8" name="Rectangle 49"/>
            <p:cNvSpPr>
              <a:spLocks noChangeArrowheads="1"/>
            </p:cNvSpPr>
            <p:nvPr/>
          </p:nvSpPr>
          <p:spPr bwMode="auto">
            <a:xfrm>
              <a:off x="1842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29" name="Rectangle 50"/>
            <p:cNvSpPr>
              <a:spLocks noChangeArrowheads="1"/>
            </p:cNvSpPr>
            <p:nvPr/>
          </p:nvSpPr>
          <p:spPr bwMode="auto">
            <a:xfrm>
              <a:off x="1887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0" name="Rectangle 51"/>
            <p:cNvSpPr>
              <a:spLocks noChangeArrowheads="1"/>
            </p:cNvSpPr>
            <p:nvPr/>
          </p:nvSpPr>
          <p:spPr bwMode="auto">
            <a:xfrm>
              <a:off x="1936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1" name="Rectangle 52"/>
            <p:cNvSpPr>
              <a:spLocks noChangeArrowheads="1"/>
            </p:cNvSpPr>
            <p:nvPr/>
          </p:nvSpPr>
          <p:spPr bwMode="auto">
            <a:xfrm>
              <a:off x="1965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2" name="Rectangle 53"/>
            <p:cNvSpPr>
              <a:spLocks noChangeArrowheads="1"/>
            </p:cNvSpPr>
            <p:nvPr/>
          </p:nvSpPr>
          <p:spPr bwMode="auto">
            <a:xfrm>
              <a:off x="2014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3" name="Rectangle 54"/>
            <p:cNvSpPr>
              <a:spLocks noChangeArrowheads="1"/>
            </p:cNvSpPr>
            <p:nvPr/>
          </p:nvSpPr>
          <p:spPr bwMode="auto">
            <a:xfrm>
              <a:off x="3100" y="3835"/>
              <a:ext cx="7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4" name="Rectangle 55"/>
            <p:cNvSpPr>
              <a:spLocks noChangeArrowheads="1"/>
            </p:cNvSpPr>
            <p:nvPr/>
          </p:nvSpPr>
          <p:spPr bwMode="auto">
            <a:xfrm>
              <a:off x="3175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5" name="Rectangle 56"/>
            <p:cNvSpPr>
              <a:spLocks noChangeArrowheads="1"/>
            </p:cNvSpPr>
            <p:nvPr/>
          </p:nvSpPr>
          <p:spPr bwMode="auto">
            <a:xfrm>
              <a:off x="3223" y="3835"/>
              <a:ext cx="3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6" name="Rectangle 57"/>
            <p:cNvSpPr>
              <a:spLocks noChangeArrowheads="1"/>
            </p:cNvSpPr>
            <p:nvPr/>
          </p:nvSpPr>
          <p:spPr bwMode="auto">
            <a:xfrm>
              <a:off x="3258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7" name="Rectangle 58"/>
            <p:cNvSpPr>
              <a:spLocks noChangeArrowheads="1"/>
            </p:cNvSpPr>
            <p:nvPr/>
          </p:nvSpPr>
          <p:spPr bwMode="auto">
            <a:xfrm>
              <a:off x="3308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h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8" name="Rectangle 59"/>
            <p:cNvSpPr>
              <a:spLocks noChangeArrowheads="1"/>
            </p:cNvSpPr>
            <p:nvPr/>
          </p:nvSpPr>
          <p:spPr bwMode="auto">
            <a:xfrm>
              <a:off x="3093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39" name="Rectangle 60"/>
            <p:cNvSpPr>
              <a:spLocks noChangeArrowheads="1"/>
            </p:cNvSpPr>
            <p:nvPr/>
          </p:nvSpPr>
          <p:spPr bwMode="auto">
            <a:xfrm>
              <a:off x="3152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0" name="Rectangle 61"/>
            <p:cNvSpPr>
              <a:spLocks noChangeArrowheads="1"/>
            </p:cNvSpPr>
            <p:nvPr/>
          </p:nvSpPr>
          <p:spPr bwMode="auto">
            <a:xfrm>
              <a:off x="3194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1" name="Rectangle 62"/>
            <p:cNvSpPr>
              <a:spLocks noChangeArrowheads="1"/>
            </p:cNvSpPr>
            <p:nvPr/>
          </p:nvSpPr>
          <p:spPr bwMode="auto">
            <a:xfrm>
              <a:off x="3244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2" name="Rectangle 63"/>
            <p:cNvSpPr>
              <a:spLocks noChangeArrowheads="1"/>
            </p:cNvSpPr>
            <p:nvPr/>
          </p:nvSpPr>
          <p:spPr bwMode="auto">
            <a:xfrm>
              <a:off x="3274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3" name="Rectangle 64"/>
            <p:cNvSpPr>
              <a:spLocks noChangeArrowheads="1"/>
            </p:cNvSpPr>
            <p:nvPr/>
          </p:nvSpPr>
          <p:spPr bwMode="auto">
            <a:xfrm>
              <a:off x="3324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4" name="Rectangle 65"/>
            <p:cNvSpPr>
              <a:spLocks noChangeArrowheads="1"/>
            </p:cNvSpPr>
            <p:nvPr/>
          </p:nvSpPr>
          <p:spPr bwMode="auto">
            <a:xfrm>
              <a:off x="3784" y="3835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5" name="Rectangle 66"/>
            <p:cNvSpPr>
              <a:spLocks noChangeArrowheads="1"/>
            </p:cNvSpPr>
            <p:nvPr/>
          </p:nvSpPr>
          <p:spPr bwMode="auto">
            <a:xfrm>
              <a:off x="3848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p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6" name="Rectangle 67"/>
            <p:cNvSpPr>
              <a:spLocks noChangeArrowheads="1"/>
            </p:cNvSpPr>
            <p:nvPr/>
          </p:nvSpPr>
          <p:spPr bwMode="auto">
            <a:xfrm>
              <a:off x="3902" y="3835"/>
              <a:ext cx="3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7" name="Rectangle 68"/>
            <p:cNvSpPr>
              <a:spLocks noChangeArrowheads="1"/>
            </p:cNvSpPr>
            <p:nvPr/>
          </p:nvSpPr>
          <p:spPr bwMode="auto">
            <a:xfrm>
              <a:off x="3938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i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8" name="Rectangle 69"/>
            <p:cNvSpPr>
              <a:spLocks noChangeArrowheads="1"/>
            </p:cNvSpPr>
            <p:nvPr/>
          </p:nvSpPr>
          <p:spPr bwMode="auto">
            <a:xfrm>
              <a:off x="3961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l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49" name="Rectangle 70"/>
            <p:cNvSpPr>
              <a:spLocks noChangeArrowheads="1"/>
            </p:cNvSpPr>
            <p:nvPr/>
          </p:nvSpPr>
          <p:spPr bwMode="auto">
            <a:xfrm>
              <a:off x="3747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0" name="Rectangle 71"/>
            <p:cNvSpPr>
              <a:spLocks noChangeArrowheads="1"/>
            </p:cNvSpPr>
            <p:nvPr/>
          </p:nvSpPr>
          <p:spPr bwMode="auto">
            <a:xfrm>
              <a:off x="3806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1" name="Rectangle 72"/>
            <p:cNvSpPr>
              <a:spLocks noChangeArrowheads="1"/>
            </p:cNvSpPr>
            <p:nvPr/>
          </p:nvSpPr>
          <p:spPr bwMode="auto">
            <a:xfrm>
              <a:off x="3850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2" name="Rectangle 73"/>
            <p:cNvSpPr>
              <a:spLocks noChangeArrowheads="1"/>
            </p:cNvSpPr>
            <p:nvPr/>
          </p:nvSpPr>
          <p:spPr bwMode="auto">
            <a:xfrm>
              <a:off x="3900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3" name="Rectangle 74"/>
            <p:cNvSpPr>
              <a:spLocks noChangeArrowheads="1"/>
            </p:cNvSpPr>
            <p:nvPr/>
          </p:nvSpPr>
          <p:spPr bwMode="auto">
            <a:xfrm>
              <a:off x="3928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4" name="Rectangle 75"/>
            <p:cNvSpPr>
              <a:spLocks noChangeArrowheads="1"/>
            </p:cNvSpPr>
            <p:nvPr/>
          </p:nvSpPr>
          <p:spPr bwMode="auto">
            <a:xfrm>
              <a:off x="3978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5" name="Rectangle 76"/>
            <p:cNvSpPr>
              <a:spLocks noChangeArrowheads="1"/>
            </p:cNvSpPr>
            <p:nvPr/>
          </p:nvSpPr>
          <p:spPr bwMode="auto">
            <a:xfrm>
              <a:off x="4452" y="3840"/>
              <a:ext cx="7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6" name="Rectangle 77"/>
            <p:cNvSpPr>
              <a:spLocks noChangeArrowheads="1"/>
            </p:cNvSpPr>
            <p:nvPr/>
          </p:nvSpPr>
          <p:spPr bwMode="auto">
            <a:xfrm>
              <a:off x="4525" y="384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7" name="Rectangle 78"/>
            <p:cNvSpPr>
              <a:spLocks noChangeArrowheads="1"/>
            </p:cNvSpPr>
            <p:nvPr/>
          </p:nvSpPr>
          <p:spPr bwMode="auto">
            <a:xfrm>
              <a:off x="4575" y="384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y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8" name="Rectangle 79"/>
            <p:cNvSpPr>
              <a:spLocks noChangeArrowheads="1"/>
            </p:cNvSpPr>
            <p:nvPr/>
          </p:nvSpPr>
          <p:spPr bwMode="auto">
            <a:xfrm>
              <a:off x="4400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59" name="Rectangle 80"/>
            <p:cNvSpPr>
              <a:spLocks noChangeArrowheads="1"/>
            </p:cNvSpPr>
            <p:nvPr/>
          </p:nvSpPr>
          <p:spPr bwMode="auto">
            <a:xfrm>
              <a:off x="4459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0" name="Rectangle 81"/>
            <p:cNvSpPr>
              <a:spLocks noChangeArrowheads="1"/>
            </p:cNvSpPr>
            <p:nvPr/>
          </p:nvSpPr>
          <p:spPr bwMode="auto">
            <a:xfrm>
              <a:off x="4504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1" name="Rectangle 82"/>
            <p:cNvSpPr>
              <a:spLocks noChangeArrowheads="1"/>
            </p:cNvSpPr>
            <p:nvPr/>
          </p:nvSpPr>
          <p:spPr bwMode="auto">
            <a:xfrm>
              <a:off x="4554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2" name="Rectangle 83"/>
            <p:cNvSpPr>
              <a:spLocks noChangeArrowheads="1"/>
            </p:cNvSpPr>
            <p:nvPr/>
          </p:nvSpPr>
          <p:spPr bwMode="auto">
            <a:xfrm>
              <a:off x="4582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3" name="Rectangle 84"/>
            <p:cNvSpPr>
              <a:spLocks noChangeArrowheads="1"/>
            </p:cNvSpPr>
            <p:nvPr/>
          </p:nvSpPr>
          <p:spPr bwMode="auto">
            <a:xfrm>
              <a:off x="4632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4" name="Rectangle 85"/>
            <p:cNvSpPr>
              <a:spLocks noChangeArrowheads="1"/>
            </p:cNvSpPr>
            <p:nvPr/>
          </p:nvSpPr>
          <p:spPr bwMode="auto">
            <a:xfrm>
              <a:off x="5090" y="384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J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5" name="Rectangle 86"/>
            <p:cNvSpPr>
              <a:spLocks noChangeArrowheads="1"/>
            </p:cNvSpPr>
            <p:nvPr/>
          </p:nvSpPr>
          <p:spPr bwMode="auto">
            <a:xfrm>
              <a:off x="5139" y="3840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u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6" name="Rectangle 87"/>
            <p:cNvSpPr>
              <a:spLocks noChangeArrowheads="1"/>
            </p:cNvSpPr>
            <p:nvPr/>
          </p:nvSpPr>
          <p:spPr bwMode="auto">
            <a:xfrm>
              <a:off x="5193" y="3840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7" name="Rectangle 88"/>
            <p:cNvSpPr>
              <a:spLocks noChangeArrowheads="1"/>
            </p:cNvSpPr>
            <p:nvPr/>
          </p:nvSpPr>
          <p:spPr bwMode="auto">
            <a:xfrm>
              <a:off x="5248" y="384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8" name="Rectangle 89"/>
            <p:cNvSpPr>
              <a:spLocks noChangeArrowheads="1"/>
            </p:cNvSpPr>
            <p:nvPr/>
          </p:nvSpPr>
          <p:spPr bwMode="auto">
            <a:xfrm>
              <a:off x="5054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69" name="Rectangle 90"/>
            <p:cNvSpPr>
              <a:spLocks noChangeArrowheads="1"/>
            </p:cNvSpPr>
            <p:nvPr/>
          </p:nvSpPr>
          <p:spPr bwMode="auto">
            <a:xfrm>
              <a:off x="5113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0" name="Rectangle 91"/>
            <p:cNvSpPr>
              <a:spLocks noChangeArrowheads="1"/>
            </p:cNvSpPr>
            <p:nvPr/>
          </p:nvSpPr>
          <p:spPr bwMode="auto">
            <a:xfrm>
              <a:off x="5158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1" name="Rectangle 92"/>
            <p:cNvSpPr>
              <a:spLocks noChangeArrowheads="1"/>
            </p:cNvSpPr>
            <p:nvPr/>
          </p:nvSpPr>
          <p:spPr bwMode="auto">
            <a:xfrm>
              <a:off x="5208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2" name="Rectangle 93"/>
            <p:cNvSpPr>
              <a:spLocks noChangeArrowheads="1"/>
            </p:cNvSpPr>
            <p:nvPr/>
          </p:nvSpPr>
          <p:spPr bwMode="auto">
            <a:xfrm>
              <a:off x="5238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3" name="Rectangle 94"/>
            <p:cNvSpPr>
              <a:spLocks noChangeArrowheads="1"/>
            </p:cNvSpPr>
            <p:nvPr/>
          </p:nvSpPr>
          <p:spPr bwMode="auto">
            <a:xfrm>
              <a:off x="5286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4" name="Rectangle 95"/>
            <p:cNvSpPr>
              <a:spLocks noChangeArrowheads="1"/>
            </p:cNvSpPr>
            <p:nvPr/>
          </p:nvSpPr>
          <p:spPr bwMode="auto">
            <a:xfrm>
              <a:off x="768" y="1341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6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5" name="Rectangle 96"/>
            <p:cNvSpPr>
              <a:spLocks noChangeArrowheads="1"/>
            </p:cNvSpPr>
            <p:nvPr/>
          </p:nvSpPr>
          <p:spPr bwMode="auto">
            <a:xfrm>
              <a:off x="815" y="1341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6" name="Line 97"/>
            <p:cNvSpPr>
              <a:spLocks noChangeShapeType="1"/>
            </p:cNvSpPr>
            <p:nvPr/>
          </p:nvSpPr>
          <p:spPr bwMode="auto">
            <a:xfrm>
              <a:off x="940" y="1768"/>
              <a:ext cx="4577" cy="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7" name="Rectangle 98"/>
            <p:cNvSpPr>
              <a:spLocks noChangeArrowheads="1"/>
            </p:cNvSpPr>
            <p:nvPr/>
          </p:nvSpPr>
          <p:spPr bwMode="auto">
            <a:xfrm>
              <a:off x="768" y="1728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5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8" name="Rectangle 99"/>
            <p:cNvSpPr>
              <a:spLocks noChangeArrowheads="1"/>
            </p:cNvSpPr>
            <p:nvPr/>
          </p:nvSpPr>
          <p:spPr bwMode="auto">
            <a:xfrm>
              <a:off x="815" y="1728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5379" name="Freeform 100"/>
            <p:cNvSpPr>
              <a:spLocks/>
            </p:cNvSpPr>
            <p:nvPr/>
          </p:nvSpPr>
          <p:spPr bwMode="auto">
            <a:xfrm>
              <a:off x="1738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0" name="Freeform 101"/>
            <p:cNvSpPr>
              <a:spLocks/>
            </p:cNvSpPr>
            <p:nvPr/>
          </p:nvSpPr>
          <p:spPr bwMode="auto">
            <a:xfrm>
              <a:off x="1738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1" name="Freeform 102"/>
            <p:cNvSpPr>
              <a:spLocks/>
            </p:cNvSpPr>
            <p:nvPr/>
          </p:nvSpPr>
          <p:spPr bwMode="auto">
            <a:xfrm>
              <a:off x="1738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2" name="Freeform 103"/>
            <p:cNvSpPr>
              <a:spLocks/>
            </p:cNvSpPr>
            <p:nvPr/>
          </p:nvSpPr>
          <p:spPr bwMode="auto">
            <a:xfrm>
              <a:off x="1738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3" name="Freeform 104"/>
            <p:cNvSpPr>
              <a:spLocks/>
            </p:cNvSpPr>
            <p:nvPr/>
          </p:nvSpPr>
          <p:spPr bwMode="auto">
            <a:xfrm>
              <a:off x="1738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4" name="Freeform 105"/>
            <p:cNvSpPr>
              <a:spLocks/>
            </p:cNvSpPr>
            <p:nvPr/>
          </p:nvSpPr>
          <p:spPr bwMode="auto">
            <a:xfrm>
              <a:off x="1738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5" name="Freeform 106"/>
            <p:cNvSpPr>
              <a:spLocks/>
            </p:cNvSpPr>
            <p:nvPr/>
          </p:nvSpPr>
          <p:spPr bwMode="auto">
            <a:xfrm>
              <a:off x="1738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6" name="Freeform 107"/>
            <p:cNvSpPr>
              <a:spLocks/>
            </p:cNvSpPr>
            <p:nvPr/>
          </p:nvSpPr>
          <p:spPr bwMode="auto">
            <a:xfrm>
              <a:off x="1738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7" name="Freeform 108"/>
            <p:cNvSpPr>
              <a:spLocks/>
            </p:cNvSpPr>
            <p:nvPr/>
          </p:nvSpPr>
          <p:spPr bwMode="auto">
            <a:xfrm>
              <a:off x="1738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8" name="Freeform 109"/>
            <p:cNvSpPr>
              <a:spLocks/>
            </p:cNvSpPr>
            <p:nvPr/>
          </p:nvSpPr>
          <p:spPr bwMode="auto">
            <a:xfrm>
              <a:off x="1738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9" name="Freeform 110"/>
            <p:cNvSpPr>
              <a:spLocks/>
            </p:cNvSpPr>
            <p:nvPr/>
          </p:nvSpPr>
          <p:spPr bwMode="auto">
            <a:xfrm>
              <a:off x="1738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0" name="Freeform 111"/>
            <p:cNvSpPr>
              <a:spLocks/>
            </p:cNvSpPr>
            <p:nvPr/>
          </p:nvSpPr>
          <p:spPr bwMode="auto">
            <a:xfrm>
              <a:off x="1738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1" name="Freeform 112"/>
            <p:cNvSpPr>
              <a:spLocks/>
            </p:cNvSpPr>
            <p:nvPr/>
          </p:nvSpPr>
          <p:spPr bwMode="auto">
            <a:xfrm>
              <a:off x="1738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2" name="Freeform 113"/>
            <p:cNvSpPr>
              <a:spLocks/>
            </p:cNvSpPr>
            <p:nvPr/>
          </p:nvSpPr>
          <p:spPr bwMode="auto">
            <a:xfrm>
              <a:off x="1738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3" name="Freeform 114"/>
            <p:cNvSpPr>
              <a:spLocks/>
            </p:cNvSpPr>
            <p:nvPr/>
          </p:nvSpPr>
          <p:spPr bwMode="auto">
            <a:xfrm>
              <a:off x="1738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4" name="Freeform 115"/>
            <p:cNvSpPr>
              <a:spLocks/>
            </p:cNvSpPr>
            <p:nvPr/>
          </p:nvSpPr>
          <p:spPr bwMode="auto">
            <a:xfrm>
              <a:off x="1738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5" name="Freeform 116"/>
            <p:cNvSpPr>
              <a:spLocks/>
            </p:cNvSpPr>
            <p:nvPr/>
          </p:nvSpPr>
          <p:spPr bwMode="auto">
            <a:xfrm>
              <a:off x="1738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6" name="Freeform 117"/>
            <p:cNvSpPr>
              <a:spLocks/>
            </p:cNvSpPr>
            <p:nvPr/>
          </p:nvSpPr>
          <p:spPr bwMode="auto">
            <a:xfrm>
              <a:off x="1738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7" name="Freeform 118"/>
            <p:cNvSpPr>
              <a:spLocks/>
            </p:cNvSpPr>
            <p:nvPr/>
          </p:nvSpPr>
          <p:spPr bwMode="auto">
            <a:xfrm>
              <a:off x="1738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8" name="Freeform 119"/>
            <p:cNvSpPr>
              <a:spLocks/>
            </p:cNvSpPr>
            <p:nvPr/>
          </p:nvSpPr>
          <p:spPr bwMode="auto">
            <a:xfrm>
              <a:off x="1738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9" name="Freeform 120"/>
            <p:cNvSpPr>
              <a:spLocks/>
            </p:cNvSpPr>
            <p:nvPr/>
          </p:nvSpPr>
          <p:spPr bwMode="auto">
            <a:xfrm>
              <a:off x="1738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0" name="Freeform 121"/>
            <p:cNvSpPr>
              <a:spLocks/>
            </p:cNvSpPr>
            <p:nvPr/>
          </p:nvSpPr>
          <p:spPr bwMode="auto">
            <a:xfrm>
              <a:off x="1738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1" name="Freeform 122"/>
            <p:cNvSpPr>
              <a:spLocks/>
            </p:cNvSpPr>
            <p:nvPr/>
          </p:nvSpPr>
          <p:spPr bwMode="auto">
            <a:xfrm>
              <a:off x="1738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2" name="Freeform 123"/>
            <p:cNvSpPr>
              <a:spLocks/>
            </p:cNvSpPr>
            <p:nvPr/>
          </p:nvSpPr>
          <p:spPr bwMode="auto">
            <a:xfrm>
              <a:off x="1738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3" name="Freeform 124"/>
            <p:cNvSpPr>
              <a:spLocks/>
            </p:cNvSpPr>
            <p:nvPr/>
          </p:nvSpPr>
          <p:spPr bwMode="auto">
            <a:xfrm>
              <a:off x="1738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4" name="Freeform 125"/>
            <p:cNvSpPr>
              <a:spLocks/>
            </p:cNvSpPr>
            <p:nvPr/>
          </p:nvSpPr>
          <p:spPr bwMode="auto">
            <a:xfrm>
              <a:off x="1738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5" name="Freeform 126"/>
            <p:cNvSpPr>
              <a:spLocks/>
            </p:cNvSpPr>
            <p:nvPr/>
          </p:nvSpPr>
          <p:spPr bwMode="auto">
            <a:xfrm>
              <a:off x="1738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6" name="Freeform 127"/>
            <p:cNvSpPr>
              <a:spLocks/>
            </p:cNvSpPr>
            <p:nvPr/>
          </p:nvSpPr>
          <p:spPr bwMode="auto">
            <a:xfrm>
              <a:off x="1738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7" name="Freeform 128"/>
            <p:cNvSpPr>
              <a:spLocks/>
            </p:cNvSpPr>
            <p:nvPr/>
          </p:nvSpPr>
          <p:spPr bwMode="auto">
            <a:xfrm>
              <a:off x="1738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8" name="Freeform 129"/>
            <p:cNvSpPr>
              <a:spLocks/>
            </p:cNvSpPr>
            <p:nvPr/>
          </p:nvSpPr>
          <p:spPr bwMode="auto">
            <a:xfrm>
              <a:off x="1738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9" name="Freeform 130"/>
            <p:cNvSpPr>
              <a:spLocks/>
            </p:cNvSpPr>
            <p:nvPr/>
          </p:nvSpPr>
          <p:spPr bwMode="auto">
            <a:xfrm>
              <a:off x="1738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0" name="Freeform 131"/>
            <p:cNvSpPr>
              <a:spLocks/>
            </p:cNvSpPr>
            <p:nvPr/>
          </p:nvSpPr>
          <p:spPr bwMode="auto">
            <a:xfrm>
              <a:off x="1738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1" name="Freeform 132"/>
            <p:cNvSpPr>
              <a:spLocks/>
            </p:cNvSpPr>
            <p:nvPr/>
          </p:nvSpPr>
          <p:spPr bwMode="auto">
            <a:xfrm>
              <a:off x="1738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2" name="Freeform 133"/>
            <p:cNvSpPr>
              <a:spLocks/>
            </p:cNvSpPr>
            <p:nvPr/>
          </p:nvSpPr>
          <p:spPr bwMode="auto">
            <a:xfrm>
              <a:off x="1738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3" name="Freeform 134"/>
            <p:cNvSpPr>
              <a:spLocks/>
            </p:cNvSpPr>
            <p:nvPr/>
          </p:nvSpPr>
          <p:spPr bwMode="auto">
            <a:xfrm>
              <a:off x="1738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4" name="Freeform 135"/>
            <p:cNvSpPr>
              <a:spLocks/>
            </p:cNvSpPr>
            <p:nvPr/>
          </p:nvSpPr>
          <p:spPr bwMode="auto">
            <a:xfrm>
              <a:off x="1738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5" name="Freeform 136"/>
            <p:cNvSpPr>
              <a:spLocks/>
            </p:cNvSpPr>
            <p:nvPr/>
          </p:nvSpPr>
          <p:spPr bwMode="auto">
            <a:xfrm>
              <a:off x="1738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6" name="Freeform 137"/>
            <p:cNvSpPr>
              <a:spLocks/>
            </p:cNvSpPr>
            <p:nvPr/>
          </p:nvSpPr>
          <p:spPr bwMode="auto">
            <a:xfrm>
              <a:off x="1738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7" name="Freeform 138"/>
            <p:cNvSpPr>
              <a:spLocks/>
            </p:cNvSpPr>
            <p:nvPr/>
          </p:nvSpPr>
          <p:spPr bwMode="auto">
            <a:xfrm>
              <a:off x="1738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8" name="Freeform 139"/>
            <p:cNvSpPr>
              <a:spLocks/>
            </p:cNvSpPr>
            <p:nvPr/>
          </p:nvSpPr>
          <p:spPr bwMode="auto">
            <a:xfrm>
              <a:off x="1738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9" name="Freeform 140"/>
            <p:cNvSpPr>
              <a:spLocks/>
            </p:cNvSpPr>
            <p:nvPr/>
          </p:nvSpPr>
          <p:spPr bwMode="auto">
            <a:xfrm>
              <a:off x="1738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0" name="Freeform 141"/>
            <p:cNvSpPr>
              <a:spLocks/>
            </p:cNvSpPr>
            <p:nvPr/>
          </p:nvSpPr>
          <p:spPr bwMode="auto">
            <a:xfrm>
              <a:off x="1738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1" name="Freeform 142"/>
            <p:cNvSpPr>
              <a:spLocks/>
            </p:cNvSpPr>
            <p:nvPr/>
          </p:nvSpPr>
          <p:spPr bwMode="auto">
            <a:xfrm>
              <a:off x="1738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2" name="Freeform 143"/>
            <p:cNvSpPr>
              <a:spLocks/>
            </p:cNvSpPr>
            <p:nvPr/>
          </p:nvSpPr>
          <p:spPr bwMode="auto">
            <a:xfrm>
              <a:off x="1738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3" name="Freeform 144"/>
            <p:cNvSpPr>
              <a:spLocks/>
            </p:cNvSpPr>
            <p:nvPr/>
          </p:nvSpPr>
          <p:spPr bwMode="auto">
            <a:xfrm>
              <a:off x="1738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4" name="Freeform 145"/>
            <p:cNvSpPr>
              <a:spLocks/>
            </p:cNvSpPr>
            <p:nvPr/>
          </p:nvSpPr>
          <p:spPr bwMode="auto">
            <a:xfrm>
              <a:off x="1738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5" name="Freeform 146"/>
            <p:cNvSpPr>
              <a:spLocks/>
            </p:cNvSpPr>
            <p:nvPr/>
          </p:nvSpPr>
          <p:spPr bwMode="auto">
            <a:xfrm>
              <a:off x="1738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6" name="Freeform 147"/>
            <p:cNvSpPr>
              <a:spLocks/>
            </p:cNvSpPr>
            <p:nvPr/>
          </p:nvSpPr>
          <p:spPr bwMode="auto">
            <a:xfrm>
              <a:off x="1738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7" name="Freeform 148"/>
            <p:cNvSpPr>
              <a:spLocks/>
            </p:cNvSpPr>
            <p:nvPr/>
          </p:nvSpPr>
          <p:spPr bwMode="auto">
            <a:xfrm>
              <a:off x="1082" y="3729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8" name="Freeform 149"/>
            <p:cNvSpPr>
              <a:spLocks/>
            </p:cNvSpPr>
            <p:nvPr/>
          </p:nvSpPr>
          <p:spPr bwMode="auto">
            <a:xfrm>
              <a:off x="1082" y="3729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9" name="Freeform 150"/>
            <p:cNvSpPr>
              <a:spLocks/>
            </p:cNvSpPr>
            <p:nvPr/>
          </p:nvSpPr>
          <p:spPr bwMode="auto">
            <a:xfrm>
              <a:off x="1082" y="3646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0" name="Freeform 151"/>
            <p:cNvSpPr>
              <a:spLocks/>
            </p:cNvSpPr>
            <p:nvPr/>
          </p:nvSpPr>
          <p:spPr bwMode="auto">
            <a:xfrm>
              <a:off x="1082" y="3646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1" name="Freeform 152"/>
            <p:cNvSpPr>
              <a:spLocks/>
            </p:cNvSpPr>
            <p:nvPr/>
          </p:nvSpPr>
          <p:spPr bwMode="auto">
            <a:xfrm>
              <a:off x="1082" y="356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2" name="Freeform 153"/>
            <p:cNvSpPr>
              <a:spLocks/>
            </p:cNvSpPr>
            <p:nvPr/>
          </p:nvSpPr>
          <p:spPr bwMode="auto">
            <a:xfrm>
              <a:off x="1082" y="356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3" name="Freeform 154"/>
            <p:cNvSpPr>
              <a:spLocks/>
            </p:cNvSpPr>
            <p:nvPr/>
          </p:nvSpPr>
          <p:spPr bwMode="auto">
            <a:xfrm>
              <a:off x="1082" y="348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8 h 21"/>
                <a:gd name="T16" fmla="*/ 12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4" name="Freeform 155"/>
            <p:cNvSpPr>
              <a:spLocks/>
            </p:cNvSpPr>
            <p:nvPr/>
          </p:nvSpPr>
          <p:spPr bwMode="auto">
            <a:xfrm>
              <a:off x="1082" y="348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8 h 21"/>
                <a:gd name="T16" fmla="*/ 12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5" name="Freeform 156"/>
            <p:cNvSpPr>
              <a:spLocks/>
            </p:cNvSpPr>
            <p:nvPr/>
          </p:nvSpPr>
          <p:spPr bwMode="auto">
            <a:xfrm>
              <a:off x="1082" y="3318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6" name="Freeform 157"/>
            <p:cNvSpPr>
              <a:spLocks/>
            </p:cNvSpPr>
            <p:nvPr/>
          </p:nvSpPr>
          <p:spPr bwMode="auto">
            <a:xfrm>
              <a:off x="1082" y="3318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7" name="Freeform 158"/>
            <p:cNvSpPr>
              <a:spLocks/>
            </p:cNvSpPr>
            <p:nvPr/>
          </p:nvSpPr>
          <p:spPr bwMode="auto">
            <a:xfrm>
              <a:off x="1082" y="323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8" name="Freeform 159"/>
            <p:cNvSpPr>
              <a:spLocks/>
            </p:cNvSpPr>
            <p:nvPr/>
          </p:nvSpPr>
          <p:spPr bwMode="auto">
            <a:xfrm>
              <a:off x="1082" y="323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9" name="Freeform 160"/>
            <p:cNvSpPr>
              <a:spLocks/>
            </p:cNvSpPr>
            <p:nvPr/>
          </p:nvSpPr>
          <p:spPr bwMode="auto">
            <a:xfrm>
              <a:off x="1082" y="3156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0" name="Freeform 161"/>
            <p:cNvSpPr>
              <a:spLocks/>
            </p:cNvSpPr>
            <p:nvPr/>
          </p:nvSpPr>
          <p:spPr bwMode="auto">
            <a:xfrm>
              <a:off x="1082" y="3156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1" name="Freeform 162"/>
            <p:cNvSpPr>
              <a:spLocks/>
            </p:cNvSpPr>
            <p:nvPr/>
          </p:nvSpPr>
          <p:spPr bwMode="auto">
            <a:xfrm>
              <a:off x="1082" y="307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2" name="Freeform 163"/>
            <p:cNvSpPr>
              <a:spLocks/>
            </p:cNvSpPr>
            <p:nvPr/>
          </p:nvSpPr>
          <p:spPr bwMode="auto">
            <a:xfrm>
              <a:off x="1082" y="307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3" name="Freeform 164"/>
            <p:cNvSpPr>
              <a:spLocks/>
            </p:cNvSpPr>
            <p:nvPr/>
          </p:nvSpPr>
          <p:spPr bwMode="auto">
            <a:xfrm>
              <a:off x="1082" y="2908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4" name="Freeform 165"/>
            <p:cNvSpPr>
              <a:spLocks/>
            </p:cNvSpPr>
            <p:nvPr/>
          </p:nvSpPr>
          <p:spPr bwMode="auto">
            <a:xfrm>
              <a:off x="1082" y="2908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5" name="Freeform 166"/>
            <p:cNvSpPr>
              <a:spLocks/>
            </p:cNvSpPr>
            <p:nvPr/>
          </p:nvSpPr>
          <p:spPr bwMode="auto">
            <a:xfrm>
              <a:off x="1082" y="2828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6" name="Freeform 167"/>
            <p:cNvSpPr>
              <a:spLocks/>
            </p:cNvSpPr>
            <p:nvPr/>
          </p:nvSpPr>
          <p:spPr bwMode="auto">
            <a:xfrm>
              <a:off x="1082" y="2828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7" name="Freeform 168"/>
            <p:cNvSpPr>
              <a:spLocks/>
            </p:cNvSpPr>
            <p:nvPr/>
          </p:nvSpPr>
          <p:spPr bwMode="auto">
            <a:xfrm>
              <a:off x="1082" y="2745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8" name="Freeform 169"/>
            <p:cNvSpPr>
              <a:spLocks/>
            </p:cNvSpPr>
            <p:nvPr/>
          </p:nvSpPr>
          <p:spPr bwMode="auto">
            <a:xfrm>
              <a:off x="1082" y="2745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9" name="Freeform 170"/>
            <p:cNvSpPr>
              <a:spLocks/>
            </p:cNvSpPr>
            <p:nvPr/>
          </p:nvSpPr>
          <p:spPr bwMode="auto">
            <a:xfrm>
              <a:off x="1082" y="2662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0" name="Freeform 171"/>
            <p:cNvSpPr>
              <a:spLocks/>
            </p:cNvSpPr>
            <p:nvPr/>
          </p:nvSpPr>
          <p:spPr bwMode="auto">
            <a:xfrm>
              <a:off x="1082" y="2662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1" name="Freeform 172"/>
            <p:cNvSpPr>
              <a:spLocks/>
            </p:cNvSpPr>
            <p:nvPr/>
          </p:nvSpPr>
          <p:spPr bwMode="auto">
            <a:xfrm>
              <a:off x="1082" y="2500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2" name="Freeform 173"/>
            <p:cNvSpPr>
              <a:spLocks/>
            </p:cNvSpPr>
            <p:nvPr/>
          </p:nvSpPr>
          <p:spPr bwMode="auto">
            <a:xfrm>
              <a:off x="1082" y="2500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3" name="Freeform 174"/>
            <p:cNvSpPr>
              <a:spLocks/>
            </p:cNvSpPr>
            <p:nvPr/>
          </p:nvSpPr>
          <p:spPr bwMode="auto">
            <a:xfrm>
              <a:off x="1082" y="2417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4" name="Freeform 175"/>
            <p:cNvSpPr>
              <a:spLocks/>
            </p:cNvSpPr>
            <p:nvPr/>
          </p:nvSpPr>
          <p:spPr bwMode="auto">
            <a:xfrm>
              <a:off x="1082" y="2417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5" name="Freeform 176"/>
            <p:cNvSpPr>
              <a:spLocks/>
            </p:cNvSpPr>
            <p:nvPr/>
          </p:nvSpPr>
          <p:spPr bwMode="auto">
            <a:xfrm>
              <a:off x="1082" y="2334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6" name="Freeform 177"/>
            <p:cNvSpPr>
              <a:spLocks/>
            </p:cNvSpPr>
            <p:nvPr/>
          </p:nvSpPr>
          <p:spPr bwMode="auto">
            <a:xfrm>
              <a:off x="1082" y="2334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7" name="Freeform 178"/>
            <p:cNvSpPr>
              <a:spLocks/>
            </p:cNvSpPr>
            <p:nvPr/>
          </p:nvSpPr>
          <p:spPr bwMode="auto">
            <a:xfrm>
              <a:off x="1082" y="2252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8" name="Freeform 179"/>
            <p:cNvSpPr>
              <a:spLocks/>
            </p:cNvSpPr>
            <p:nvPr/>
          </p:nvSpPr>
          <p:spPr bwMode="auto">
            <a:xfrm>
              <a:off x="1082" y="2252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9" name="Freeform 180"/>
            <p:cNvSpPr>
              <a:spLocks/>
            </p:cNvSpPr>
            <p:nvPr/>
          </p:nvSpPr>
          <p:spPr bwMode="auto">
            <a:xfrm>
              <a:off x="1082" y="2089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0" name="Freeform 181"/>
            <p:cNvSpPr>
              <a:spLocks/>
            </p:cNvSpPr>
            <p:nvPr/>
          </p:nvSpPr>
          <p:spPr bwMode="auto">
            <a:xfrm>
              <a:off x="1082" y="2089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1" name="Freeform 182"/>
            <p:cNvSpPr>
              <a:spLocks/>
            </p:cNvSpPr>
            <p:nvPr/>
          </p:nvSpPr>
          <p:spPr bwMode="auto">
            <a:xfrm>
              <a:off x="1082" y="200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2" name="Freeform 183"/>
            <p:cNvSpPr>
              <a:spLocks/>
            </p:cNvSpPr>
            <p:nvPr/>
          </p:nvSpPr>
          <p:spPr bwMode="auto">
            <a:xfrm>
              <a:off x="1082" y="200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3" name="Freeform 184"/>
            <p:cNvSpPr>
              <a:spLocks/>
            </p:cNvSpPr>
            <p:nvPr/>
          </p:nvSpPr>
          <p:spPr bwMode="auto">
            <a:xfrm>
              <a:off x="1082" y="192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4" name="Freeform 185"/>
            <p:cNvSpPr>
              <a:spLocks/>
            </p:cNvSpPr>
            <p:nvPr/>
          </p:nvSpPr>
          <p:spPr bwMode="auto">
            <a:xfrm>
              <a:off x="1082" y="192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5" name="Freeform 186"/>
            <p:cNvSpPr>
              <a:spLocks/>
            </p:cNvSpPr>
            <p:nvPr/>
          </p:nvSpPr>
          <p:spPr bwMode="auto">
            <a:xfrm>
              <a:off x="1082" y="184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6" name="Freeform 187"/>
            <p:cNvSpPr>
              <a:spLocks/>
            </p:cNvSpPr>
            <p:nvPr/>
          </p:nvSpPr>
          <p:spPr bwMode="auto">
            <a:xfrm>
              <a:off x="1082" y="184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7" name="Freeform 188"/>
            <p:cNvSpPr>
              <a:spLocks/>
            </p:cNvSpPr>
            <p:nvPr/>
          </p:nvSpPr>
          <p:spPr bwMode="auto">
            <a:xfrm>
              <a:off x="1082" y="167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8" name="Freeform 189"/>
            <p:cNvSpPr>
              <a:spLocks/>
            </p:cNvSpPr>
            <p:nvPr/>
          </p:nvSpPr>
          <p:spPr bwMode="auto">
            <a:xfrm>
              <a:off x="1082" y="167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9" name="Freeform 190"/>
            <p:cNvSpPr>
              <a:spLocks/>
            </p:cNvSpPr>
            <p:nvPr/>
          </p:nvSpPr>
          <p:spPr bwMode="auto">
            <a:xfrm>
              <a:off x="1082" y="1596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0" name="Freeform 191"/>
            <p:cNvSpPr>
              <a:spLocks/>
            </p:cNvSpPr>
            <p:nvPr/>
          </p:nvSpPr>
          <p:spPr bwMode="auto">
            <a:xfrm>
              <a:off x="1082" y="1596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1" name="Freeform 192"/>
            <p:cNvSpPr>
              <a:spLocks/>
            </p:cNvSpPr>
            <p:nvPr/>
          </p:nvSpPr>
          <p:spPr bwMode="auto">
            <a:xfrm>
              <a:off x="1082" y="151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2" name="Freeform 193"/>
            <p:cNvSpPr>
              <a:spLocks/>
            </p:cNvSpPr>
            <p:nvPr/>
          </p:nvSpPr>
          <p:spPr bwMode="auto">
            <a:xfrm>
              <a:off x="1082" y="151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3" name="Freeform 194"/>
            <p:cNvSpPr>
              <a:spLocks/>
            </p:cNvSpPr>
            <p:nvPr/>
          </p:nvSpPr>
          <p:spPr bwMode="auto">
            <a:xfrm>
              <a:off x="1082" y="143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4" name="Freeform 195"/>
            <p:cNvSpPr>
              <a:spLocks/>
            </p:cNvSpPr>
            <p:nvPr/>
          </p:nvSpPr>
          <p:spPr bwMode="auto">
            <a:xfrm>
              <a:off x="1082" y="143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5" name="Freeform 196"/>
            <p:cNvSpPr>
              <a:spLocks/>
            </p:cNvSpPr>
            <p:nvPr/>
          </p:nvSpPr>
          <p:spPr bwMode="auto">
            <a:xfrm>
              <a:off x="1901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6" name="Freeform 197"/>
            <p:cNvSpPr>
              <a:spLocks/>
            </p:cNvSpPr>
            <p:nvPr/>
          </p:nvSpPr>
          <p:spPr bwMode="auto">
            <a:xfrm>
              <a:off x="1901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7" name="Freeform 198"/>
            <p:cNvSpPr>
              <a:spLocks/>
            </p:cNvSpPr>
            <p:nvPr/>
          </p:nvSpPr>
          <p:spPr bwMode="auto">
            <a:xfrm>
              <a:off x="1901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8" name="Freeform 199"/>
            <p:cNvSpPr>
              <a:spLocks/>
            </p:cNvSpPr>
            <p:nvPr/>
          </p:nvSpPr>
          <p:spPr bwMode="auto">
            <a:xfrm>
              <a:off x="1901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9" name="Freeform 200"/>
            <p:cNvSpPr>
              <a:spLocks/>
            </p:cNvSpPr>
            <p:nvPr/>
          </p:nvSpPr>
          <p:spPr bwMode="auto">
            <a:xfrm>
              <a:off x="1901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0" name="Freeform 201"/>
            <p:cNvSpPr>
              <a:spLocks/>
            </p:cNvSpPr>
            <p:nvPr/>
          </p:nvSpPr>
          <p:spPr bwMode="auto">
            <a:xfrm>
              <a:off x="1901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1" name="Freeform 202"/>
            <p:cNvSpPr>
              <a:spLocks/>
            </p:cNvSpPr>
            <p:nvPr/>
          </p:nvSpPr>
          <p:spPr bwMode="auto">
            <a:xfrm>
              <a:off x="1901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2" name="Freeform 203"/>
            <p:cNvSpPr>
              <a:spLocks/>
            </p:cNvSpPr>
            <p:nvPr/>
          </p:nvSpPr>
          <p:spPr bwMode="auto">
            <a:xfrm>
              <a:off x="1901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3" name="Freeform 204"/>
            <p:cNvSpPr>
              <a:spLocks/>
            </p:cNvSpPr>
            <p:nvPr/>
          </p:nvSpPr>
          <p:spPr bwMode="auto">
            <a:xfrm>
              <a:off x="1901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4" name="Freeform 205"/>
            <p:cNvSpPr>
              <a:spLocks/>
            </p:cNvSpPr>
            <p:nvPr/>
          </p:nvSpPr>
          <p:spPr bwMode="auto">
            <a:xfrm>
              <a:off x="1901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06"/>
          <p:cNvGrpSpPr>
            <a:grpSpLocks/>
          </p:cNvGrpSpPr>
          <p:nvPr/>
        </p:nvGrpSpPr>
        <p:grpSpPr bwMode="auto">
          <a:xfrm>
            <a:off x="1657350" y="2271713"/>
            <a:ext cx="1851025" cy="3681412"/>
            <a:chOff x="1247" y="1431"/>
            <a:chExt cx="1166" cy="2319"/>
          </a:xfrm>
        </p:grpSpPr>
        <p:sp>
          <p:nvSpPr>
            <p:cNvPr id="45085" name="Freeform 207"/>
            <p:cNvSpPr>
              <a:spLocks/>
            </p:cNvSpPr>
            <p:nvPr/>
          </p:nvSpPr>
          <p:spPr bwMode="auto">
            <a:xfrm>
              <a:off x="1901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Freeform 208"/>
            <p:cNvSpPr>
              <a:spLocks/>
            </p:cNvSpPr>
            <p:nvPr/>
          </p:nvSpPr>
          <p:spPr bwMode="auto">
            <a:xfrm>
              <a:off x="1901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Freeform 209"/>
            <p:cNvSpPr>
              <a:spLocks/>
            </p:cNvSpPr>
            <p:nvPr/>
          </p:nvSpPr>
          <p:spPr bwMode="auto">
            <a:xfrm>
              <a:off x="1901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Freeform 210"/>
            <p:cNvSpPr>
              <a:spLocks/>
            </p:cNvSpPr>
            <p:nvPr/>
          </p:nvSpPr>
          <p:spPr bwMode="auto">
            <a:xfrm>
              <a:off x="1901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Freeform 211"/>
            <p:cNvSpPr>
              <a:spLocks/>
            </p:cNvSpPr>
            <p:nvPr/>
          </p:nvSpPr>
          <p:spPr bwMode="auto">
            <a:xfrm>
              <a:off x="1901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Freeform 212"/>
            <p:cNvSpPr>
              <a:spLocks/>
            </p:cNvSpPr>
            <p:nvPr/>
          </p:nvSpPr>
          <p:spPr bwMode="auto">
            <a:xfrm>
              <a:off x="1901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1" name="Freeform 213"/>
            <p:cNvSpPr>
              <a:spLocks/>
            </p:cNvSpPr>
            <p:nvPr/>
          </p:nvSpPr>
          <p:spPr bwMode="auto">
            <a:xfrm>
              <a:off x="1901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Freeform 214"/>
            <p:cNvSpPr>
              <a:spLocks/>
            </p:cNvSpPr>
            <p:nvPr/>
          </p:nvSpPr>
          <p:spPr bwMode="auto">
            <a:xfrm>
              <a:off x="1901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Freeform 215"/>
            <p:cNvSpPr>
              <a:spLocks/>
            </p:cNvSpPr>
            <p:nvPr/>
          </p:nvSpPr>
          <p:spPr bwMode="auto">
            <a:xfrm>
              <a:off x="1901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Freeform 216"/>
            <p:cNvSpPr>
              <a:spLocks/>
            </p:cNvSpPr>
            <p:nvPr/>
          </p:nvSpPr>
          <p:spPr bwMode="auto">
            <a:xfrm>
              <a:off x="1901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5" name="Freeform 217"/>
            <p:cNvSpPr>
              <a:spLocks/>
            </p:cNvSpPr>
            <p:nvPr/>
          </p:nvSpPr>
          <p:spPr bwMode="auto">
            <a:xfrm>
              <a:off x="1901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6" name="Freeform 218"/>
            <p:cNvSpPr>
              <a:spLocks/>
            </p:cNvSpPr>
            <p:nvPr/>
          </p:nvSpPr>
          <p:spPr bwMode="auto">
            <a:xfrm>
              <a:off x="1901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Freeform 219"/>
            <p:cNvSpPr>
              <a:spLocks/>
            </p:cNvSpPr>
            <p:nvPr/>
          </p:nvSpPr>
          <p:spPr bwMode="auto">
            <a:xfrm>
              <a:off x="1901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Freeform 220"/>
            <p:cNvSpPr>
              <a:spLocks/>
            </p:cNvSpPr>
            <p:nvPr/>
          </p:nvSpPr>
          <p:spPr bwMode="auto">
            <a:xfrm>
              <a:off x="1901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Freeform 221"/>
            <p:cNvSpPr>
              <a:spLocks/>
            </p:cNvSpPr>
            <p:nvPr/>
          </p:nvSpPr>
          <p:spPr bwMode="auto">
            <a:xfrm>
              <a:off x="1901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Freeform 222"/>
            <p:cNvSpPr>
              <a:spLocks/>
            </p:cNvSpPr>
            <p:nvPr/>
          </p:nvSpPr>
          <p:spPr bwMode="auto">
            <a:xfrm>
              <a:off x="1901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1" name="Freeform 223"/>
            <p:cNvSpPr>
              <a:spLocks/>
            </p:cNvSpPr>
            <p:nvPr/>
          </p:nvSpPr>
          <p:spPr bwMode="auto">
            <a:xfrm>
              <a:off x="1901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Freeform 224"/>
            <p:cNvSpPr>
              <a:spLocks/>
            </p:cNvSpPr>
            <p:nvPr/>
          </p:nvSpPr>
          <p:spPr bwMode="auto">
            <a:xfrm>
              <a:off x="1901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Freeform 225"/>
            <p:cNvSpPr>
              <a:spLocks/>
            </p:cNvSpPr>
            <p:nvPr/>
          </p:nvSpPr>
          <p:spPr bwMode="auto">
            <a:xfrm>
              <a:off x="1901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4" name="Freeform 226"/>
            <p:cNvSpPr>
              <a:spLocks/>
            </p:cNvSpPr>
            <p:nvPr/>
          </p:nvSpPr>
          <p:spPr bwMode="auto">
            <a:xfrm>
              <a:off x="1901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Freeform 227"/>
            <p:cNvSpPr>
              <a:spLocks/>
            </p:cNvSpPr>
            <p:nvPr/>
          </p:nvSpPr>
          <p:spPr bwMode="auto">
            <a:xfrm>
              <a:off x="1901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6" name="Freeform 228"/>
            <p:cNvSpPr>
              <a:spLocks/>
            </p:cNvSpPr>
            <p:nvPr/>
          </p:nvSpPr>
          <p:spPr bwMode="auto">
            <a:xfrm>
              <a:off x="1901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7" name="Freeform 229"/>
            <p:cNvSpPr>
              <a:spLocks/>
            </p:cNvSpPr>
            <p:nvPr/>
          </p:nvSpPr>
          <p:spPr bwMode="auto">
            <a:xfrm>
              <a:off x="1901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8" name="Freeform 230"/>
            <p:cNvSpPr>
              <a:spLocks/>
            </p:cNvSpPr>
            <p:nvPr/>
          </p:nvSpPr>
          <p:spPr bwMode="auto">
            <a:xfrm>
              <a:off x="1901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9" name="Freeform 231"/>
            <p:cNvSpPr>
              <a:spLocks/>
            </p:cNvSpPr>
            <p:nvPr/>
          </p:nvSpPr>
          <p:spPr bwMode="auto">
            <a:xfrm>
              <a:off x="1901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0" name="Freeform 232"/>
            <p:cNvSpPr>
              <a:spLocks/>
            </p:cNvSpPr>
            <p:nvPr/>
          </p:nvSpPr>
          <p:spPr bwMode="auto">
            <a:xfrm>
              <a:off x="1901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1" name="Freeform 233"/>
            <p:cNvSpPr>
              <a:spLocks/>
            </p:cNvSpPr>
            <p:nvPr/>
          </p:nvSpPr>
          <p:spPr bwMode="auto">
            <a:xfrm>
              <a:off x="1901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2" name="Freeform 234"/>
            <p:cNvSpPr>
              <a:spLocks/>
            </p:cNvSpPr>
            <p:nvPr/>
          </p:nvSpPr>
          <p:spPr bwMode="auto">
            <a:xfrm>
              <a:off x="1901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3" name="Freeform 235"/>
            <p:cNvSpPr>
              <a:spLocks/>
            </p:cNvSpPr>
            <p:nvPr/>
          </p:nvSpPr>
          <p:spPr bwMode="auto">
            <a:xfrm>
              <a:off x="1901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Freeform 236"/>
            <p:cNvSpPr>
              <a:spLocks/>
            </p:cNvSpPr>
            <p:nvPr/>
          </p:nvSpPr>
          <p:spPr bwMode="auto">
            <a:xfrm>
              <a:off x="1901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5" name="Freeform 237"/>
            <p:cNvSpPr>
              <a:spLocks/>
            </p:cNvSpPr>
            <p:nvPr/>
          </p:nvSpPr>
          <p:spPr bwMode="auto">
            <a:xfrm>
              <a:off x="1901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Freeform 238"/>
            <p:cNvSpPr>
              <a:spLocks/>
            </p:cNvSpPr>
            <p:nvPr/>
          </p:nvSpPr>
          <p:spPr bwMode="auto">
            <a:xfrm>
              <a:off x="1901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Freeform 239"/>
            <p:cNvSpPr>
              <a:spLocks/>
            </p:cNvSpPr>
            <p:nvPr/>
          </p:nvSpPr>
          <p:spPr bwMode="auto">
            <a:xfrm>
              <a:off x="1901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8" name="Freeform 240"/>
            <p:cNvSpPr>
              <a:spLocks/>
            </p:cNvSpPr>
            <p:nvPr/>
          </p:nvSpPr>
          <p:spPr bwMode="auto">
            <a:xfrm>
              <a:off x="1901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9" name="Freeform 241"/>
            <p:cNvSpPr>
              <a:spLocks/>
            </p:cNvSpPr>
            <p:nvPr/>
          </p:nvSpPr>
          <p:spPr bwMode="auto">
            <a:xfrm>
              <a:off x="1901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0" name="Freeform 242"/>
            <p:cNvSpPr>
              <a:spLocks/>
            </p:cNvSpPr>
            <p:nvPr/>
          </p:nvSpPr>
          <p:spPr bwMode="auto">
            <a:xfrm>
              <a:off x="1901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1" name="Freeform 243"/>
            <p:cNvSpPr>
              <a:spLocks/>
            </p:cNvSpPr>
            <p:nvPr/>
          </p:nvSpPr>
          <p:spPr bwMode="auto">
            <a:xfrm>
              <a:off x="1901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2" name="Freeform 244"/>
            <p:cNvSpPr>
              <a:spLocks/>
            </p:cNvSpPr>
            <p:nvPr/>
          </p:nvSpPr>
          <p:spPr bwMode="auto">
            <a:xfrm>
              <a:off x="1901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3" name="Freeform 245"/>
            <p:cNvSpPr>
              <a:spLocks/>
            </p:cNvSpPr>
            <p:nvPr/>
          </p:nvSpPr>
          <p:spPr bwMode="auto">
            <a:xfrm>
              <a:off x="1247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4" name="Freeform 246"/>
            <p:cNvSpPr>
              <a:spLocks/>
            </p:cNvSpPr>
            <p:nvPr/>
          </p:nvSpPr>
          <p:spPr bwMode="auto">
            <a:xfrm>
              <a:off x="1247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5" name="Freeform 247"/>
            <p:cNvSpPr>
              <a:spLocks/>
            </p:cNvSpPr>
            <p:nvPr/>
          </p:nvSpPr>
          <p:spPr bwMode="auto">
            <a:xfrm>
              <a:off x="1247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6" name="Freeform 248"/>
            <p:cNvSpPr>
              <a:spLocks/>
            </p:cNvSpPr>
            <p:nvPr/>
          </p:nvSpPr>
          <p:spPr bwMode="auto">
            <a:xfrm>
              <a:off x="1247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7" name="Freeform 249"/>
            <p:cNvSpPr>
              <a:spLocks/>
            </p:cNvSpPr>
            <p:nvPr/>
          </p:nvSpPr>
          <p:spPr bwMode="auto">
            <a:xfrm>
              <a:off x="1247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Freeform 250"/>
            <p:cNvSpPr>
              <a:spLocks/>
            </p:cNvSpPr>
            <p:nvPr/>
          </p:nvSpPr>
          <p:spPr bwMode="auto">
            <a:xfrm>
              <a:off x="1247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Freeform 251"/>
            <p:cNvSpPr>
              <a:spLocks/>
            </p:cNvSpPr>
            <p:nvPr/>
          </p:nvSpPr>
          <p:spPr bwMode="auto">
            <a:xfrm>
              <a:off x="1247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0" name="Freeform 252"/>
            <p:cNvSpPr>
              <a:spLocks/>
            </p:cNvSpPr>
            <p:nvPr/>
          </p:nvSpPr>
          <p:spPr bwMode="auto">
            <a:xfrm>
              <a:off x="1247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Freeform 253"/>
            <p:cNvSpPr>
              <a:spLocks/>
            </p:cNvSpPr>
            <p:nvPr/>
          </p:nvSpPr>
          <p:spPr bwMode="auto">
            <a:xfrm>
              <a:off x="1247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2" name="Freeform 254"/>
            <p:cNvSpPr>
              <a:spLocks/>
            </p:cNvSpPr>
            <p:nvPr/>
          </p:nvSpPr>
          <p:spPr bwMode="auto">
            <a:xfrm>
              <a:off x="1247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3" name="Freeform 255"/>
            <p:cNvSpPr>
              <a:spLocks/>
            </p:cNvSpPr>
            <p:nvPr/>
          </p:nvSpPr>
          <p:spPr bwMode="auto">
            <a:xfrm>
              <a:off x="1247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4" name="Freeform 256"/>
            <p:cNvSpPr>
              <a:spLocks/>
            </p:cNvSpPr>
            <p:nvPr/>
          </p:nvSpPr>
          <p:spPr bwMode="auto">
            <a:xfrm>
              <a:off x="1247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5" name="Freeform 257"/>
            <p:cNvSpPr>
              <a:spLocks/>
            </p:cNvSpPr>
            <p:nvPr/>
          </p:nvSpPr>
          <p:spPr bwMode="auto">
            <a:xfrm>
              <a:off x="1247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6" name="Freeform 258"/>
            <p:cNvSpPr>
              <a:spLocks/>
            </p:cNvSpPr>
            <p:nvPr/>
          </p:nvSpPr>
          <p:spPr bwMode="auto">
            <a:xfrm>
              <a:off x="1247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7" name="Freeform 259"/>
            <p:cNvSpPr>
              <a:spLocks/>
            </p:cNvSpPr>
            <p:nvPr/>
          </p:nvSpPr>
          <p:spPr bwMode="auto">
            <a:xfrm>
              <a:off x="1247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8" name="Freeform 260"/>
            <p:cNvSpPr>
              <a:spLocks/>
            </p:cNvSpPr>
            <p:nvPr/>
          </p:nvSpPr>
          <p:spPr bwMode="auto">
            <a:xfrm>
              <a:off x="1247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9" name="Freeform 261"/>
            <p:cNvSpPr>
              <a:spLocks/>
            </p:cNvSpPr>
            <p:nvPr/>
          </p:nvSpPr>
          <p:spPr bwMode="auto">
            <a:xfrm>
              <a:off x="1247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0" name="Freeform 262"/>
            <p:cNvSpPr>
              <a:spLocks/>
            </p:cNvSpPr>
            <p:nvPr/>
          </p:nvSpPr>
          <p:spPr bwMode="auto">
            <a:xfrm>
              <a:off x="1247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1" name="Freeform 263"/>
            <p:cNvSpPr>
              <a:spLocks/>
            </p:cNvSpPr>
            <p:nvPr/>
          </p:nvSpPr>
          <p:spPr bwMode="auto">
            <a:xfrm>
              <a:off x="1247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2" name="Freeform 264"/>
            <p:cNvSpPr>
              <a:spLocks/>
            </p:cNvSpPr>
            <p:nvPr/>
          </p:nvSpPr>
          <p:spPr bwMode="auto">
            <a:xfrm>
              <a:off x="1247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3" name="Freeform 265"/>
            <p:cNvSpPr>
              <a:spLocks/>
            </p:cNvSpPr>
            <p:nvPr/>
          </p:nvSpPr>
          <p:spPr bwMode="auto">
            <a:xfrm>
              <a:off x="1247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4" name="Freeform 266"/>
            <p:cNvSpPr>
              <a:spLocks/>
            </p:cNvSpPr>
            <p:nvPr/>
          </p:nvSpPr>
          <p:spPr bwMode="auto">
            <a:xfrm>
              <a:off x="1247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5" name="Freeform 267"/>
            <p:cNvSpPr>
              <a:spLocks/>
            </p:cNvSpPr>
            <p:nvPr/>
          </p:nvSpPr>
          <p:spPr bwMode="auto">
            <a:xfrm>
              <a:off x="1247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6" name="Freeform 268"/>
            <p:cNvSpPr>
              <a:spLocks/>
            </p:cNvSpPr>
            <p:nvPr/>
          </p:nvSpPr>
          <p:spPr bwMode="auto">
            <a:xfrm>
              <a:off x="1247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7" name="Freeform 269"/>
            <p:cNvSpPr>
              <a:spLocks/>
            </p:cNvSpPr>
            <p:nvPr/>
          </p:nvSpPr>
          <p:spPr bwMode="auto">
            <a:xfrm>
              <a:off x="1247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270"/>
            <p:cNvSpPr>
              <a:spLocks/>
            </p:cNvSpPr>
            <p:nvPr/>
          </p:nvSpPr>
          <p:spPr bwMode="auto">
            <a:xfrm>
              <a:off x="1247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9" name="Freeform 271"/>
            <p:cNvSpPr>
              <a:spLocks/>
            </p:cNvSpPr>
            <p:nvPr/>
          </p:nvSpPr>
          <p:spPr bwMode="auto">
            <a:xfrm>
              <a:off x="1247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0" name="Freeform 272"/>
            <p:cNvSpPr>
              <a:spLocks/>
            </p:cNvSpPr>
            <p:nvPr/>
          </p:nvSpPr>
          <p:spPr bwMode="auto">
            <a:xfrm>
              <a:off x="1247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Freeform 273"/>
            <p:cNvSpPr>
              <a:spLocks/>
            </p:cNvSpPr>
            <p:nvPr/>
          </p:nvSpPr>
          <p:spPr bwMode="auto">
            <a:xfrm>
              <a:off x="1247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2" name="Freeform 274"/>
            <p:cNvSpPr>
              <a:spLocks/>
            </p:cNvSpPr>
            <p:nvPr/>
          </p:nvSpPr>
          <p:spPr bwMode="auto">
            <a:xfrm>
              <a:off x="1247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275"/>
            <p:cNvSpPr>
              <a:spLocks/>
            </p:cNvSpPr>
            <p:nvPr/>
          </p:nvSpPr>
          <p:spPr bwMode="auto">
            <a:xfrm>
              <a:off x="1247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4" name="Freeform 276"/>
            <p:cNvSpPr>
              <a:spLocks/>
            </p:cNvSpPr>
            <p:nvPr/>
          </p:nvSpPr>
          <p:spPr bwMode="auto">
            <a:xfrm>
              <a:off x="1247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5" name="Freeform 277"/>
            <p:cNvSpPr>
              <a:spLocks/>
            </p:cNvSpPr>
            <p:nvPr/>
          </p:nvSpPr>
          <p:spPr bwMode="auto">
            <a:xfrm>
              <a:off x="1247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6" name="Freeform 278"/>
            <p:cNvSpPr>
              <a:spLocks/>
            </p:cNvSpPr>
            <p:nvPr/>
          </p:nvSpPr>
          <p:spPr bwMode="auto">
            <a:xfrm>
              <a:off x="1247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7" name="Freeform 279"/>
            <p:cNvSpPr>
              <a:spLocks/>
            </p:cNvSpPr>
            <p:nvPr/>
          </p:nvSpPr>
          <p:spPr bwMode="auto">
            <a:xfrm>
              <a:off x="1247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8" name="Freeform 280"/>
            <p:cNvSpPr>
              <a:spLocks/>
            </p:cNvSpPr>
            <p:nvPr/>
          </p:nvSpPr>
          <p:spPr bwMode="auto">
            <a:xfrm>
              <a:off x="1247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9" name="Freeform 281"/>
            <p:cNvSpPr>
              <a:spLocks/>
            </p:cNvSpPr>
            <p:nvPr/>
          </p:nvSpPr>
          <p:spPr bwMode="auto">
            <a:xfrm>
              <a:off x="1247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0" name="Freeform 282"/>
            <p:cNvSpPr>
              <a:spLocks/>
            </p:cNvSpPr>
            <p:nvPr/>
          </p:nvSpPr>
          <p:spPr bwMode="auto">
            <a:xfrm>
              <a:off x="1247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1" name="Freeform 283"/>
            <p:cNvSpPr>
              <a:spLocks/>
            </p:cNvSpPr>
            <p:nvPr/>
          </p:nvSpPr>
          <p:spPr bwMode="auto">
            <a:xfrm>
              <a:off x="1247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2" name="Freeform 284"/>
            <p:cNvSpPr>
              <a:spLocks/>
            </p:cNvSpPr>
            <p:nvPr/>
          </p:nvSpPr>
          <p:spPr bwMode="auto">
            <a:xfrm>
              <a:off x="1247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3" name="Freeform 285"/>
            <p:cNvSpPr>
              <a:spLocks/>
            </p:cNvSpPr>
            <p:nvPr/>
          </p:nvSpPr>
          <p:spPr bwMode="auto">
            <a:xfrm>
              <a:off x="1247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4" name="Freeform 286"/>
            <p:cNvSpPr>
              <a:spLocks/>
            </p:cNvSpPr>
            <p:nvPr/>
          </p:nvSpPr>
          <p:spPr bwMode="auto">
            <a:xfrm>
              <a:off x="1247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Freeform 287"/>
            <p:cNvSpPr>
              <a:spLocks/>
            </p:cNvSpPr>
            <p:nvPr/>
          </p:nvSpPr>
          <p:spPr bwMode="auto">
            <a:xfrm>
              <a:off x="1247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Freeform 288"/>
            <p:cNvSpPr>
              <a:spLocks/>
            </p:cNvSpPr>
            <p:nvPr/>
          </p:nvSpPr>
          <p:spPr bwMode="auto">
            <a:xfrm>
              <a:off x="1247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7" name="Freeform 289"/>
            <p:cNvSpPr>
              <a:spLocks/>
            </p:cNvSpPr>
            <p:nvPr/>
          </p:nvSpPr>
          <p:spPr bwMode="auto">
            <a:xfrm>
              <a:off x="1247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8" name="Freeform 290"/>
            <p:cNvSpPr>
              <a:spLocks/>
            </p:cNvSpPr>
            <p:nvPr/>
          </p:nvSpPr>
          <p:spPr bwMode="auto">
            <a:xfrm>
              <a:off x="1247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9" name="Freeform 291"/>
            <p:cNvSpPr>
              <a:spLocks/>
            </p:cNvSpPr>
            <p:nvPr/>
          </p:nvSpPr>
          <p:spPr bwMode="auto">
            <a:xfrm>
              <a:off x="1247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0" name="Freeform 292"/>
            <p:cNvSpPr>
              <a:spLocks/>
            </p:cNvSpPr>
            <p:nvPr/>
          </p:nvSpPr>
          <p:spPr bwMode="auto">
            <a:xfrm>
              <a:off x="1247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1" name="Freeform 293"/>
            <p:cNvSpPr>
              <a:spLocks/>
            </p:cNvSpPr>
            <p:nvPr/>
          </p:nvSpPr>
          <p:spPr bwMode="auto">
            <a:xfrm>
              <a:off x="2064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2" name="Freeform 294"/>
            <p:cNvSpPr>
              <a:spLocks/>
            </p:cNvSpPr>
            <p:nvPr/>
          </p:nvSpPr>
          <p:spPr bwMode="auto">
            <a:xfrm>
              <a:off x="2064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3" name="Freeform 295"/>
            <p:cNvSpPr>
              <a:spLocks/>
            </p:cNvSpPr>
            <p:nvPr/>
          </p:nvSpPr>
          <p:spPr bwMode="auto">
            <a:xfrm>
              <a:off x="2064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4" name="Freeform 296"/>
            <p:cNvSpPr>
              <a:spLocks/>
            </p:cNvSpPr>
            <p:nvPr/>
          </p:nvSpPr>
          <p:spPr bwMode="auto">
            <a:xfrm>
              <a:off x="2064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5" name="Freeform 297"/>
            <p:cNvSpPr>
              <a:spLocks/>
            </p:cNvSpPr>
            <p:nvPr/>
          </p:nvSpPr>
          <p:spPr bwMode="auto">
            <a:xfrm>
              <a:off x="2064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6" name="Freeform 298"/>
            <p:cNvSpPr>
              <a:spLocks/>
            </p:cNvSpPr>
            <p:nvPr/>
          </p:nvSpPr>
          <p:spPr bwMode="auto">
            <a:xfrm>
              <a:off x="2064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7" name="Freeform 299"/>
            <p:cNvSpPr>
              <a:spLocks/>
            </p:cNvSpPr>
            <p:nvPr/>
          </p:nvSpPr>
          <p:spPr bwMode="auto">
            <a:xfrm>
              <a:off x="2064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8" name="Freeform 300"/>
            <p:cNvSpPr>
              <a:spLocks/>
            </p:cNvSpPr>
            <p:nvPr/>
          </p:nvSpPr>
          <p:spPr bwMode="auto">
            <a:xfrm>
              <a:off x="2064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9" name="Freeform 301"/>
            <p:cNvSpPr>
              <a:spLocks/>
            </p:cNvSpPr>
            <p:nvPr/>
          </p:nvSpPr>
          <p:spPr bwMode="auto">
            <a:xfrm>
              <a:off x="2064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0" name="Freeform 302"/>
            <p:cNvSpPr>
              <a:spLocks/>
            </p:cNvSpPr>
            <p:nvPr/>
          </p:nvSpPr>
          <p:spPr bwMode="auto">
            <a:xfrm>
              <a:off x="2064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1" name="Freeform 303"/>
            <p:cNvSpPr>
              <a:spLocks/>
            </p:cNvSpPr>
            <p:nvPr/>
          </p:nvSpPr>
          <p:spPr bwMode="auto">
            <a:xfrm>
              <a:off x="2064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2" name="Freeform 304"/>
            <p:cNvSpPr>
              <a:spLocks/>
            </p:cNvSpPr>
            <p:nvPr/>
          </p:nvSpPr>
          <p:spPr bwMode="auto">
            <a:xfrm>
              <a:off x="2064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3" name="Freeform 305"/>
            <p:cNvSpPr>
              <a:spLocks/>
            </p:cNvSpPr>
            <p:nvPr/>
          </p:nvSpPr>
          <p:spPr bwMode="auto">
            <a:xfrm>
              <a:off x="2064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4" name="Freeform 306"/>
            <p:cNvSpPr>
              <a:spLocks/>
            </p:cNvSpPr>
            <p:nvPr/>
          </p:nvSpPr>
          <p:spPr bwMode="auto">
            <a:xfrm>
              <a:off x="2064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5" name="Freeform 307"/>
            <p:cNvSpPr>
              <a:spLocks/>
            </p:cNvSpPr>
            <p:nvPr/>
          </p:nvSpPr>
          <p:spPr bwMode="auto">
            <a:xfrm>
              <a:off x="2064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6" name="Freeform 308"/>
            <p:cNvSpPr>
              <a:spLocks/>
            </p:cNvSpPr>
            <p:nvPr/>
          </p:nvSpPr>
          <p:spPr bwMode="auto">
            <a:xfrm>
              <a:off x="2064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7" name="Freeform 309"/>
            <p:cNvSpPr>
              <a:spLocks/>
            </p:cNvSpPr>
            <p:nvPr/>
          </p:nvSpPr>
          <p:spPr bwMode="auto">
            <a:xfrm>
              <a:off x="2064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8" name="Freeform 310"/>
            <p:cNvSpPr>
              <a:spLocks/>
            </p:cNvSpPr>
            <p:nvPr/>
          </p:nvSpPr>
          <p:spPr bwMode="auto">
            <a:xfrm>
              <a:off x="2064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9" name="Freeform 311"/>
            <p:cNvSpPr>
              <a:spLocks/>
            </p:cNvSpPr>
            <p:nvPr/>
          </p:nvSpPr>
          <p:spPr bwMode="auto">
            <a:xfrm>
              <a:off x="2064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0" name="Freeform 312"/>
            <p:cNvSpPr>
              <a:spLocks/>
            </p:cNvSpPr>
            <p:nvPr/>
          </p:nvSpPr>
          <p:spPr bwMode="auto">
            <a:xfrm>
              <a:off x="2064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1" name="Freeform 313"/>
            <p:cNvSpPr>
              <a:spLocks/>
            </p:cNvSpPr>
            <p:nvPr/>
          </p:nvSpPr>
          <p:spPr bwMode="auto">
            <a:xfrm>
              <a:off x="2064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2" name="Freeform 314"/>
            <p:cNvSpPr>
              <a:spLocks/>
            </p:cNvSpPr>
            <p:nvPr/>
          </p:nvSpPr>
          <p:spPr bwMode="auto">
            <a:xfrm>
              <a:off x="2064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3" name="Freeform 315"/>
            <p:cNvSpPr>
              <a:spLocks/>
            </p:cNvSpPr>
            <p:nvPr/>
          </p:nvSpPr>
          <p:spPr bwMode="auto">
            <a:xfrm>
              <a:off x="2064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4" name="Freeform 316"/>
            <p:cNvSpPr>
              <a:spLocks/>
            </p:cNvSpPr>
            <p:nvPr/>
          </p:nvSpPr>
          <p:spPr bwMode="auto">
            <a:xfrm>
              <a:off x="2064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Freeform 317"/>
            <p:cNvSpPr>
              <a:spLocks/>
            </p:cNvSpPr>
            <p:nvPr/>
          </p:nvSpPr>
          <p:spPr bwMode="auto">
            <a:xfrm>
              <a:off x="2064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6" name="Freeform 318"/>
            <p:cNvSpPr>
              <a:spLocks/>
            </p:cNvSpPr>
            <p:nvPr/>
          </p:nvSpPr>
          <p:spPr bwMode="auto">
            <a:xfrm>
              <a:off x="2064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7" name="Freeform 319"/>
            <p:cNvSpPr>
              <a:spLocks/>
            </p:cNvSpPr>
            <p:nvPr/>
          </p:nvSpPr>
          <p:spPr bwMode="auto">
            <a:xfrm>
              <a:off x="2064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8" name="Freeform 320"/>
            <p:cNvSpPr>
              <a:spLocks/>
            </p:cNvSpPr>
            <p:nvPr/>
          </p:nvSpPr>
          <p:spPr bwMode="auto">
            <a:xfrm>
              <a:off x="2064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9" name="Freeform 321"/>
            <p:cNvSpPr>
              <a:spLocks/>
            </p:cNvSpPr>
            <p:nvPr/>
          </p:nvSpPr>
          <p:spPr bwMode="auto">
            <a:xfrm>
              <a:off x="2064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0" name="Freeform 322"/>
            <p:cNvSpPr>
              <a:spLocks/>
            </p:cNvSpPr>
            <p:nvPr/>
          </p:nvSpPr>
          <p:spPr bwMode="auto">
            <a:xfrm>
              <a:off x="2064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1" name="Freeform 323"/>
            <p:cNvSpPr>
              <a:spLocks/>
            </p:cNvSpPr>
            <p:nvPr/>
          </p:nvSpPr>
          <p:spPr bwMode="auto">
            <a:xfrm>
              <a:off x="2064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2" name="Freeform 324"/>
            <p:cNvSpPr>
              <a:spLocks/>
            </p:cNvSpPr>
            <p:nvPr/>
          </p:nvSpPr>
          <p:spPr bwMode="auto">
            <a:xfrm>
              <a:off x="2064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3" name="Freeform 325"/>
            <p:cNvSpPr>
              <a:spLocks/>
            </p:cNvSpPr>
            <p:nvPr/>
          </p:nvSpPr>
          <p:spPr bwMode="auto">
            <a:xfrm>
              <a:off x="2064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4" name="Freeform 326"/>
            <p:cNvSpPr>
              <a:spLocks/>
            </p:cNvSpPr>
            <p:nvPr/>
          </p:nvSpPr>
          <p:spPr bwMode="auto">
            <a:xfrm>
              <a:off x="2064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5" name="Freeform 327"/>
            <p:cNvSpPr>
              <a:spLocks/>
            </p:cNvSpPr>
            <p:nvPr/>
          </p:nvSpPr>
          <p:spPr bwMode="auto">
            <a:xfrm>
              <a:off x="2064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6" name="Freeform 328"/>
            <p:cNvSpPr>
              <a:spLocks/>
            </p:cNvSpPr>
            <p:nvPr/>
          </p:nvSpPr>
          <p:spPr bwMode="auto">
            <a:xfrm>
              <a:off x="2064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7" name="Freeform 329"/>
            <p:cNvSpPr>
              <a:spLocks/>
            </p:cNvSpPr>
            <p:nvPr/>
          </p:nvSpPr>
          <p:spPr bwMode="auto">
            <a:xfrm>
              <a:off x="2064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8" name="Freeform 330"/>
            <p:cNvSpPr>
              <a:spLocks/>
            </p:cNvSpPr>
            <p:nvPr/>
          </p:nvSpPr>
          <p:spPr bwMode="auto">
            <a:xfrm>
              <a:off x="2064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9" name="Freeform 331"/>
            <p:cNvSpPr>
              <a:spLocks/>
            </p:cNvSpPr>
            <p:nvPr/>
          </p:nvSpPr>
          <p:spPr bwMode="auto">
            <a:xfrm>
              <a:off x="2064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0" name="Freeform 332"/>
            <p:cNvSpPr>
              <a:spLocks/>
            </p:cNvSpPr>
            <p:nvPr/>
          </p:nvSpPr>
          <p:spPr bwMode="auto">
            <a:xfrm>
              <a:off x="2064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1" name="Freeform 333"/>
            <p:cNvSpPr>
              <a:spLocks/>
            </p:cNvSpPr>
            <p:nvPr/>
          </p:nvSpPr>
          <p:spPr bwMode="auto">
            <a:xfrm>
              <a:off x="2064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2" name="Freeform 334"/>
            <p:cNvSpPr>
              <a:spLocks/>
            </p:cNvSpPr>
            <p:nvPr/>
          </p:nvSpPr>
          <p:spPr bwMode="auto">
            <a:xfrm>
              <a:off x="2064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3" name="Freeform 335"/>
            <p:cNvSpPr>
              <a:spLocks/>
            </p:cNvSpPr>
            <p:nvPr/>
          </p:nvSpPr>
          <p:spPr bwMode="auto">
            <a:xfrm>
              <a:off x="2064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4" name="Freeform 336"/>
            <p:cNvSpPr>
              <a:spLocks/>
            </p:cNvSpPr>
            <p:nvPr/>
          </p:nvSpPr>
          <p:spPr bwMode="auto">
            <a:xfrm>
              <a:off x="2064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5" name="Freeform 337"/>
            <p:cNvSpPr>
              <a:spLocks/>
            </p:cNvSpPr>
            <p:nvPr/>
          </p:nvSpPr>
          <p:spPr bwMode="auto">
            <a:xfrm>
              <a:off x="2064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6" name="Freeform 338"/>
            <p:cNvSpPr>
              <a:spLocks/>
            </p:cNvSpPr>
            <p:nvPr/>
          </p:nvSpPr>
          <p:spPr bwMode="auto">
            <a:xfrm>
              <a:off x="2064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7" name="Freeform 339"/>
            <p:cNvSpPr>
              <a:spLocks/>
            </p:cNvSpPr>
            <p:nvPr/>
          </p:nvSpPr>
          <p:spPr bwMode="auto">
            <a:xfrm>
              <a:off x="2064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8" name="Freeform 340"/>
            <p:cNvSpPr>
              <a:spLocks/>
            </p:cNvSpPr>
            <p:nvPr/>
          </p:nvSpPr>
          <p:spPr bwMode="auto">
            <a:xfrm>
              <a:off x="2064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9" name="Freeform 341"/>
            <p:cNvSpPr>
              <a:spLocks/>
            </p:cNvSpPr>
            <p:nvPr/>
          </p:nvSpPr>
          <p:spPr bwMode="auto">
            <a:xfrm>
              <a:off x="1410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0" name="Freeform 342"/>
            <p:cNvSpPr>
              <a:spLocks/>
            </p:cNvSpPr>
            <p:nvPr/>
          </p:nvSpPr>
          <p:spPr bwMode="auto">
            <a:xfrm>
              <a:off x="1410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1" name="Freeform 343"/>
            <p:cNvSpPr>
              <a:spLocks/>
            </p:cNvSpPr>
            <p:nvPr/>
          </p:nvSpPr>
          <p:spPr bwMode="auto">
            <a:xfrm>
              <a:off x="1410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2" name="Freeform 344"/>
            <p:cNvSpPr>
              <a:spLocks/>
            </p:cNvSpPr>
            <p:nvPr/>
          </p:nvSpPr>
          <p:spPr bwMode="auto">
            <a:xfrm>
              <a:off x="1410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3" name="Freeform 345"/>
            <p:cNvSpPr>
              <a:spLocks/>
            </p:cNvSpPr>
            <p:nvPr/>
          </p:nvSpPr>
          <p:spPr bwMode="auto">
            <a:xfrm>
              <a:off x="1410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4" name="Freeform 346"/>
            <p:cNvSpPr>
              <a:spLocks/>
            </p:cNvSpPr>
            <p:nvPr/>
          </p:nvSpPr>
          <p:spPr bwMode="auto">
            <a:xfrm>
              <a:off x="1410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5" name="Freeform 347"/>
            <p:cNvSpPr>
              <a:spLocks/>
            </p:cNvSpPr>
            <p:nvPr/>
          </p:nvSpPr>
          <p:spPr bwMode="auto">
            <a:xfrm>
              <a:off x="1410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6" name="Freeform 348"/>
            <p:cNvSpPr>
              <a:spLocks/>
            </p:cNvSpPr>
            <p:nvPr/>
          </p:nvSpPr>
          <p:spPr bwMode="auto">
            <a:xfrm>
              <a:off x="1410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7" name="Freeform 349"/>
            <p:cNvSpPr>
              <a:spLocks/>
            </p:cNvSpPr>
            <p:nvPr/>
          </p:nvSpPr>
          <p:spPr bwMode="auto">
            <a:xfrm>
              <a:off x="1410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8" name="Freeform 350"/>
            <p:cNvSpPr>
              <a:spLocks/>
            </p:cNvSpPr>
            <p:nvPr/>
          </p:nvSpPr>
          <p:spPr bwMode="auto">
            <a:xfrm>
              <a:off x="1410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9" name="Freeform 351"/>
            <p:cNvSpPr>
              <a:spLocks/>
            </p:cNvSpPr>
            <p:nvPr/>
          </p:nvSpPr>
          <p:spPr bwMode="auto">
            <a:xfrm>
              <a:off x="1410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0" name="Freeform 352"/>
            <p:cNvSpPr>
              <a:spLocks/>
            </p:cNvSpPr>
            <p:nvPr/>
          </p:nvSpPr>
          <p:spPr bwMode="auto">
            <a:xfrm>
              <a:off x="1410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1" name="Freeform 353"/>
            <p:cNvSpPr>
              <a:spLocks/>
            </p:cNvSpPr>
            <p:nvPr/>
          </p:nvSpPr>
          <p:spPr bwMode="auto">
            <a:xfrm>
              <a:off x="1410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2" name="Freeform 354"/>
            <p:cNvSpPr>
              <a:spLocks/>
            </p:cNvSpPr>
            <p:nvPr/>
          </p:nvSpPr>
          <p:spPr bwMode="auto">
            <a:xfrm>
              <a:off x="1410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3" name="Freeform 355"/>
            <p:cNvSpPr>
              <a:spLocks/>
            </p:cNvSpPr>
            <p:nvPr/>
          </p:nvSpPr>
          <p:spPr bwMode="auto">
            <a:xfrm>
              <a:off x="1410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4" name="Freeform 356"/>
            <p:cNvSpPr>
              <a:spLocks/>
            </p:cNvSpPr>
            <p:nvPr/>
          </p:nvSpPr>
          <p:spPr bwMode="auto">
            <a:xfrm>
              <a:off x="1410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5" name="Freeform 357"/>
            <p:cNvSpPr>
              <a:spLocks/>
            </p:cNvSpPr>
            <p:nvPr/>
          </p:nvSpPr>
          <p:spPr bwMode="auto">
            <a:xfrm>
              <a:off x="1410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6" name="Freeform 358"/>
            <p:cNvSpPr>
              <a:spLocks/>
            </p:cNvSpPr>
            <p:nvPr/>
          </p:nvSpPr>
          <p:spPr bwMode="auto">
            <a:xfrm>
              <a:off x="1410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7" name="Freeform 359"/>
            <p:cNvSpPr>
              <a:spLocks/>
            </p:cNvSpPr>
            <p:nvPr/>
          </p:nvSpPr>
          <p:spPr bwMode="auto">
            <a:xfrm>
              <a:off x="1410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8" name="Freeform 360"/>
            <p:cNvSpPr>
              <a:spLocks/>
            </p:cNvSpPr>
            <p:nvPr/>
          </p:nvSpPr>
          <p:spPr bwMode="auto">
            <a:xfrm>
              <a:off x="1410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9" name="Freeform 361"/>
            <p:cNvSpPr>
              <a:spLocks/>
            </p:cNvSpPr>
            <p:nvPr/>
          </p:nvSpPr>
          <p:spPr bwMode="auto">
            <a:xfrm>
              <a:off x="1410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0" name="Freeform 362"/>
            <p:cNvSpPr>
              <a:spLocks/>
            </p:cNvSpPr>
            <p:nvPr/>
          </p:nvSpPr>
          <p:spPr bwMode="auto">
            <a:xfrm>
              <a:off x="1410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1" name="Freeform 363"/>
            <p:cNvSpPr>
              <a:spLocks/>
            </p:cNvSpPr>
            <p:nvPr/>
          </p:nvSpPr>
          <p:spPr bwMode="auto">
            <a:xfrm>
              <a:off x="1410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2" name="Freeform 364"/>
            <p:cNvSpPr>
              <a:spLocks/>
            </p:cNvSpPr>
            <p:nvPr/>
          </p:nvSpPr>
          <p:spPr bwMode="auto">
            <a:xfrm>
              <a:off x="1410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3" name="Freeform 365"/>
            <p:cNvSpPr>
              <a:spLocks/>
            </p:cNvSpPr>
            <p:nvPr/>
          </p:nvSpPr>
          <p:spPr bwMode="auto">
            <a:xfrm>
              <a:off x="1410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4" name="Freeform 366"/>
            <p:cNvSpPr>
              <a:spLocks/>
            </p:cNvSpPr>
            <p:nvPr/>
          </p:nvSpPr>
          <p:spPr bwMode="auto">
            <a:xfrm>
              <a:off x="1410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5" name="Freeform 367"/>
            <p:cNvSpPr>
              <a:spLocks/>
            </p:cNvSpPr>
            <p:nvPr/>
          </p:nvSpPr>
          <p:spPr bwMode="auto">
            <a:xfrm>
              <a:off x="1410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6" name="Freeform 368"/>
            <p:cNvSpPr>
              <a:spLocks/>
            </p:cNvSpPr>
            <p:nvPr/>
          </p:nvSpPr>
          <p:spPr bwMode="auto">
            <a:xfrm>
              <a:off x="1410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7" name="Freeform 369"/>
            <p:cNvSpPr>
              <a:spLocks/>
            </p:cNvSpPr>
            <p:nvPr/>
          </p:nvSpPr>
          <p:spPr bwMode="auto">
            <a:xfrm>
              <a:off x="1410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8" name="Freeform 370"/>
            <p:cNvSpPr>
              <a:spLocks/>
            </p:cNvSpPr>
            <p:nvPr/>
          </p:nvSpPr>
          <p:spPr bwMode="auto">
            <a:xfrm>
              <a:off x="1410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9" name="Freeform 371"/>
            <p:cNvSpPr>
              <a:spLocks/>
            </p:cNvSpPr>
            <p:nvPr/>
          </p:nvSpPr>
          <p:spPr bwMode="auto">
            <a:xfrm>
              <a:off x="1410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0" name="Freeform 372"/>
            <p:cNvSpPr>
              <a:spLocks/>
            </p:cNvSpPr>
            <p:nvPr/>
          </p:nvSpPr>
          <p:spPr bwMode="auto">
            <a:xfrm>
              <a:off x="1410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1" name="Freeform 373"/>
            <p:cNvSpPr>
              <a:spLocks/>
            </p:cNvSpPr>
            <p:nvPr/>
          </p:nvSpPr>
          <p:spPr bwMode="auto">
            <a:xfrm>
              <a:off x="1410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2" name="Freeform 374"/>
            <p:cNvSpPr>
              <a:spLocks/>
            </p:cNvSpPr>
            <p:nvPr/>
          </p:nvSpPr>
          <p:spPr bwMode="auto">
            <a:xfrm>
              <a:off x="1410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3" name="Freeform 375"/>
            <p:cNvSpPr>
              <a:spLocks/>
            </p:cNvSpPr>
            <p:nvPr/>
          </p:nvSpPr>
          <p:spPr bwMode="auto">
            <a:xfrm>
              <a:off x="1410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4" name="Freeform 376"/>
            <p:cNvSpPr>
              <a:spLocks/>
            </p:cNvSpPr>
            <p:nvPr/>
          </p:nvSpPr>
          <p:spPr bwMode="auto">
            <a:xfrm>
              <a:off x="1410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5" name="Freeform 377"/>
            <p:cNvSpPr>
              <a:spLocks/>
            </p:cNvSpPr>
            <p:nvPr/>
          </p:nvSpPr>
          <p:spPr bwMode="auto">
            <a:xfrm>
              <a:off x="1410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6" name="Freeform 378"/>
            <p:cNvSpPr>
              <a:spLocks/>
            </p:cNvSpPr>
            <p:nvPr/>
          </p:nvSpPr>
          <p:spPr bwMode="auto">
            <a:xfrm>
              <a:off x="1410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7" name="Freeform 379"/>
            <p:cNvSpPr>
              <a:spLocks/>
            </p:cNvSpPr>
            <p:nvPr/>
          </p:nvSpPr>
          <p:spPr bwMode="auto">
            <a:xfrm>
              <a:off x="1410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8" name="Freeform 380"/>
            <p:cNvSpPr>
              <a:spLocks/>
            </p:cNvSpPr>
            <p:nvPr/>
          </p:nvSpPr>
          <p:spPr bwMode="auto">
            <a:xfrm>
              <a:off x="1410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9" name="Freeform 381"/>
            <p:cNvSpPr>
              <a:spLocks/>
            </p:cNvSpPr>
            <p:nvPr/>
          </p:nvSpPr>
          <p:spPr bwMode="auto">
            <a:xfrm>
              <a:off x="1410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0" name="Freeform 382"/>
            <p:cNvSpPr>
              <a:spLocks/>
            </p:cNvSpPr>
            <p:nvPr/>
          </p:nvSpPr>
          <p:spPr bwMode="auto">
            <a:xfrm>
              <a:off x="1410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1" name="Freeform 383"/>
            <p:cNvSpPr>
              <a:spLocks/>
            </p:cNvSpPr>
            <p:nvPr/>
          </p:nvSpPr>
          <p:spPr bwMode="auto">
            <a:xfrm>
              <a:off x="1410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2" name="Freeform 384"/>
            <p:cNvSpPr>
              <a:spLocks/>
            </p:cNvSpPr>
            <p:nvPr/>
          </p:nvSpPr>
          <p:spPr bwMode="auto">
            <a:xfrm>
              <a:off x="1410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3" name="Freeform 385"/>
            <p:cNvSpPr>
              <a:spLocks/>
            </p:cNvSpPr>
            <p:nvPr/>
          </p:nvSpPr>
          <p:spPr bwMode="auto">
            <a:xfrm>
              <a:off x="1410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4" name="Freeform 386"/>
            <p:cNvSpPr>
              <a:spLocks/>
            </p:cNvSpPr>
            <p:nvPr/>
          </p:nvSpPr>
          <p:spPr bwMode="auto">
            <a:xfrm>
              <a:off x="1410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5" name="Freeform 387"/>
            <p:cNvSpPr>
              <a:spLocks/>
            </p:cNvSpPr>
            <p:nvPr/>
          </p:nvSpPr>
          <p:spPr bwMode="auto">
            <a:xfrm>
              <a:off x="1410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6" name="Freeform 388"/>
            <p:cNvSpPr>
              <a:spLocks/>
            </p:cNvSpPr>
            <p:nvPr/>
          </p:nvSpPr>
          <p:spPr bwMode="auto">
            <a:xfrm>
              <a:off x="1410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7" name="Freeform 389"/>
            <p:cNvSpPr>
              <a:spLocks/>
            </p:cNvSpPr>
            <p:nvPr/>
          </p:nvSpPr>
          <p:spPr bwMode="auto">
            <a:xfrm>
              <a:off x="2392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8" name="Freeform 390"/>
            <p:cNvSpPr>
              <a:spLocks/>
            </p:cNvSpPr>
            <p:nvPr/>
          </p:nvSpPr>
          <p:spPr bwMode="auto">
            <a:xfrm>
              <a:off x="2392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9" name="Freeform 391"/>
            <p:cNvSpPr>
              <a:spLocks/>
            </p:cNvSpPr>
            <p:nvPr/>
          </p:nvSpPr>
          <p:spPr bwMode="auto">
            <a:xfrm>
              <a:off x="2392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0" name="Freeform 392"/>
            <p:cNvSpPr>
              <a:spLocks/>
            </p:cNvSpPr>
            <p:nvPr/>
          </p:nvSpPr>
          <p:spPr bwMode="auto">
            <a:xfrm>
              <a:off x="2392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1" name="Freeform 393"/>
            <p:cNvSpPr>
              <a:spLocks/>
            </p:cNvSpPr>
            <p:nvPr/>
          </p:nvSpPr>
          <p:spPr bwMode="auto">
            <a:xfrm>
              <a:off x="2392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2" name="Freeform 394"/>
            <p:cNvSpPr>
              <a:spLocks/>
            </p:cNvSpPr>
            <p:nvPr/>
          </p:nvSpPr>
          <p:spPr bwMode="auto">
            <a:xfrm>
              <a:off x="2392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3" name="Freeform 395"/>
            <p:cNvSpPr>
              <a:spLocks/>
            </p:cNvSpPr>
            <p:nvPr/>
          </p:nvSpPr>
          <p:spPr bwMode="auto">
            <a:xfrm>
              <a:off x="2392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4" name="Freeform 396"/>
            <p:cNvSpPr>
              <a:spLocks/>
            </p:cNvSpPr>
            <p:nvPr/>
          </p:nvSpPr>
          <p:spPr bwMode="auto">
            <a:xfrm>
              <a:off x="2392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5" name="Freeform 397"/>
            <p:cNvSpPr>
              <a:spLocks/>
            </p:cNvSpPr>
            <p:nvPr/>
          </p:nvSpPr>
          <p:spPr bwMode="auto">
            <a:xfrm>
              <a:off x="2392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6" name="Freeform 398"/>
            <p:cNvSpPr>
              <a:spLocks/>
            </p:cNvSpPr>
            <p:nvPr/>
          </p:nvSpPr>
          <p:spPr bwMode="auto">
            <a:xfrm>
              <a:off x="2392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7" name="Freeform 399"/>
            <p:cNvSpPr>
              <a:spLocks/>
            </p:cNvSpPr>
            <p:nvPr/>
          </p:nvSpPr>
          <p:spPr bwMode="auto">
            <a:xfrm>
              <a:off x="2392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8" name="Freeform 400"/>
            <p:cNvSpPr>
              <a:spLocks/>
            </p:cNvSpPr>
            <p:nvPr/>
          </p:nvSpPr>
          <p:spPr bwMode="auto">
            <a:xfrm>
              <a:off x="2392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9" name="Freeform 401"/>
            <p:cNvSpPr>
              <a:spLocks/>
            </p:cNvSpPr>
            <p:nvPr/>
          </p:nvSpPr>
          <p:spPr bwMode="auto">
            <a:xfrm>
              <a:off x="2392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0" name="Freeform 402"/>
            <p:cNvSpPr>
              <a:spLocks/>
            </p:cNvSpPr>
            <p:nvPr/>
          </p:nvSpPr>
          <p:spPr bwMode="auto">
            <a:xfrm>
              <a:off x="2392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1" name="Freeform 403"/>
            <p:cNvSpPr>
              <a:spLocks/>
            </p:cNvSpPr>
            <p:nvPr/>
          </p:nvSpPr>
          <p:spPr bwMode="auto">
            <a:xfrm>
              <a:off x="2392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2" name="Freeform 404"/>
            <p:cNvSpPr>
              <a:spLocks/>
            </p:cNvSpPr>
            <p:nvPr/>
          </p:nvSpPr>
          <p:spPr bwMode="auto">
            <a:xfrm>
              <a:off x="2392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3" name="Freeform 405"/>
            <p:cNvSpPr>
              <a:spLocks/>
            </p:cNvSpPr>
            <p:nvPr/>
          </p:nvSpPr>
          <p:spPr bwMode="auto">
            <a:xfrm>
              <a:off x="2392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4" name="Freeform 406"/>
            <p:cNvSpPr>
              <a:spLocks/>
            </p:cNvSpPr>
            <p:nvPr/>
          </p:nvSpPr>
          <p:spPr bwMode="auto">
            <a:xfrm>
              <a:off x="2392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07"/>
          <p:cNvGrpSpPr>
            <a:grpSpLocks/>
          </p:cNvGrpSpPr>
          <p:nvPr/>
        </p:nvGrpSpPr>
        <p:grpSpPr bwMode="auto">
          <a:xfrm>
            <a:off x="3475038" y="2271713"/>
            <a:ext cx="4189412" cy="3681412"/>
            <a:chOff x="2392" y="1431"/>
            <a:chExt cx="2639" cy="2319"/>
          </a:xfrm>
        </p:grpSpPr>
        <p:sp>
          <p:nvSpPr>
            <p:cNvPr id="44885" name="Freeform 408"/>
            <p:cNvSpPr>
              <a:spLocks/>
            </p:cNvSpPr>
            <p:nvPr/>
          </p:nvSpPr>
          <p:spPr bwMode="auto">
            <a:xfrm>
              <a:off x="2392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6" name="Freeform 409"/>
            <p:cNvSpPr>
              <a:spLocks/>
            </p:cNvSpPr>
            <p:nvPr/>
          </p:nvSpPr>
          <p:spPr bwMode="auto">
            <a:xfrm>
              <a:off x="2392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7" name="Freeform 410"/>
            <p:cNvSpPr>
              <a:spLocks/>
            </p:cNvSpPr>
            <p:nvPr/>
          </p:nvSpPr>
          <p:spPr bwMode="auto">
            <a:xfrm>
              <a:off x="2392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8" name="Freeform 411"/>
            <p:cNvSpPr>
              <a:spLocks/>
            </p:cNvSpPr>
            <p:nvPr/>
          </p:nvSpPr>
          <p:spPr bwMode="auto">
            <a:xfrm>
              <a:off x="2392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9" name="Freeform 412"/>
            <p:cNvSpPr>
              <a:spLocks/>
            </p:cNvSpPr>
            <p:nvPr/>
          </p:nvSpPr>
          <p:spPr bwMode="auto">
            <a:xfrm>
              <a:off x="2392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0" name="Freeform 413"/>
            <p:cNvSpPr>
              <a:spLocks/>
            </p:cNvSpPr>
            <p:nvPr/>
          </p:nvSpPr>
          <p:spPr bwMode="auto">
            <a:xfrm>
              <a:off x="2392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1" name="Freeform 414"/>
            <p:cNvSpPr>
              <a:spLocks/>
            </p:cNvSpPr>
            <p:nvPr/>
          </p:nvSpPr>
          <p:spPr bwMode="auto">
            <a:xfrm>
              <a:off x="2392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2" name="Freeform 415"/>
            <p:cNvSpPr>
              <a:spLocks/>
            </p:cNvSpPr>
            <p:nvPr/>
          </p:nvSpPr>
          <p:spPr bwMode="auto">
            <a:xfrm>
              <a:off x="2392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3" name="Freeform 416"/>
            <p:cNvSpPr>
              <a:spLocks/>
            </p:cNvSpPr>
            <p:nvPr/>
          </p:nvSpPr>
          <p:spPr bwMode="auto">
            <a:xfrm>
              <a:off x="2392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4" name="Freeform 417"/>
            <p:cNvSpPr>
              <a:spLocks/>
            </p:cNvSpPr>
            <p:nvPr/>
          </p:nvSpPr>
          <p:spPr bwMode="auto">
            <a:xfrm>
              <a:off x="2392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5" name="Freeform 418"/>
            <p:cNvSpPr>
              <a:spLocks/>
            </p:cNvSpPr>
            <p:nvPr/>
          </p:nvSpPr>
          <p:spPr bwMode="auto">
            <a:xfrm>
              <a:off x="2392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6" name="Freeform 419"/>
            <p:cNvSpPr>
              <a:spLocks/>
            </p:cNvSpPr>
            <p:nvPr/>
          </p:nvSpPr>
          <p:spPr bwMode="auto">
            <a:xfrm>
              <a:off x="2392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7" name="Freeform 420"/>
            <p:cNvSpPr>
              <a:spLocks/>
            </p:cNvSpPr>
            <p:nvPr/>
          </p:nvSpPr>
          <p:spPr bwMode="auto">
            <a:xfrm>
              <a:off x="2392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8" name="Freeform 421"/>
            <p:cNvSpPr>
              <a:spLocks/>
            </p:cNvSpPr>
            <p:nvPr/>
          </p:nvSpPr>
          <p:spPr bwMode="auto">
            <a:xfrm>
              <a:off x="2392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99" name="Freeform 422"/>
            <p:cNvSpPr>
              <a:spLocks/>
            </p:cNvSpPr>
            <p:nvPr/>
          </p:nvSpPr>
          <p:spPr bwMode="auto">
            <a:xfrm>
              <a:off x="2392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0" name="Freeform 423"/>
            <p:cNvSpPr>
              <a:spLocks/>
            </p:cNvSpPr>
            <p:nvPr/>
          </p:nvSpPr>
          <p:spPr bwMode="auto">
            <a:xfrm>
              <a:off x="2392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1" name="Freeform 424"/>
            <p:cNvSpPr>
              <a:spLocks/>
            </p:cNvSpPr>
            <p:nvPr/>
          </p:nvSpPr>
          <p:spPr bwMode="auto">
            <a:xfrm>
              <a:off x="2392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2" name="Freeform 425"/>
            <p:cNvSpPr>
              <a:spLocks/>
            </p:cNvSpPr>
            <p:nvPr/>
          </p:nvSpPr>
          <p:spPr bwMode="auto">
            <a:xfrm>
              <a:off x="2392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3" name="Freeform 426"/>
            <p:cNvSpPr>
              <a:spLocks/>
            </p:cNvSpPr>
            <p:nvPr/>
          </p:nvSpPr>
          <p:spPr bwMode="auto">
            <a:xfrm>
              <a:off x="2392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4" name="Freeform 427"/>
            <p:cNvSpPr>
              <a:spLocks/>
            </p:cNvSpPr>
            <p:nvPr/>
          </p:nvSpPr>
          <p:spPr bwMode="auto">
            <a:xfrm>
              <a:off x="2392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5" name="Freeform 428"/>
            <p:cNvSpPr>
              <a:spLocks/>
            </p:cNvSpPr>
            <p:nvPr/>
          </p:nvSpPr>
          <p:spPr bwMode="auto">
            <a:xfrm>
              <a:off x="2392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6" name="Freeform 429"/>
            <p:cNvSpPr>
              <a:spLocks/>
            </p:cNvSpPr>
            <p:nvPr/>
          </p:nvSpPr>
          <p:spPr bwMode="auto">
            <a:xfrm>
              <a:off x="2392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7" name="Freeform 430"/>
            <p:cNvSpPr>
              <a:spLocks/>
            </p:cNvSpPr>
            <p:nvPr/>
          </p:nvSpPr>
          <p:spPr bwMode="auto">
            <a:xfrm>
              <a:off x="2392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8" name="Freeform 431"/>
            <p:cNvSpPr>
              <a:spLocks/>
            </p:cNvSpPr>
            <p:nvPr/>
          </p:nvSpPr>
          <p:spPr bwMode="auto">
            <a:xfrm>
              <a:off x="2392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09" name="Freeform 432"/>
            <p:cNvSpPr>
              <a:spLocks/>
            </p:cNvSpPr>
            <p:nvPr/>
          </p:nvSpPr>
          <p:spPr bwMode="auto">
            <a:xfrm>
              <a:off x="2392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0" name="Freeform 433"/>
            <p:cNvSpPr>
              <a:spLocks/>
            </p:cNvSpPr>
            <p:nvPr/>
          </p:nvSpPr>
          <p:spPr bwMode="auto">
            <a:xfrm>
              <a:off x="2392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1" name="Freeform 434"/>
            <p:cNvSpPr>
              <a:spLocks/>
            </p:cNvSpPr>
            <p:nvPr/>
          </p:nvSpPr>
          <p:spPr bwMode="auto">
            <a:xfrm>
              <a:off x="2392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2" name="Freeform 435"/>
            <p:cNvSpPr>
              <a:spLocks/>
            </p:cNvSpPr>
            <p:nvPr/>
          </p:nvSpPr>
          <p:spPr bwMode="auto">
            <a:xfrm>
              <a:off x="2392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3" name="Freeform 436"/>
            <p:cNvSpPr>
              <a:spLocks/>
            </p:cNvSpPr>
            <p:nvPr/>
          </p:nvSpPr>
          <p:spPr bwMode="auto">
            <a:xfrm>
              <a:off x="2392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4" name="Freeform 437"/>
            <p:cNvSpPr>
              <a:spLocks/>
            </p:cNvSpPr>
            <p:nvPr/>
          </p:nvSpPr>
          <p:spPr bwMode="auto">
            <a:xfrm>
              <a:off x="2392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5" name="Freeform 438"/>
            <p:cNvSpPr>
              <a:spLocks/>
            </p:cNvSpPr>
            <p:nvPr/>
          </p:nvSpPr>
          <p:spPr bwMode="auto">
            <a:xfrm>
              <a:off x="3046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6" name="Freeform 439"/>
            <p:cNvSpPr>
              <a:spLocks/>
            </p:cNvSpPr>
            <p:nvPr/>
          </p:nvSpPr>
          <p:spPr bwMode="auto">
            <a:xfrm>
              <a:off x="3046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7" name="Freeform 440"/>
            <p:cNvSpPr>
              <a:spLocks/>
            </p:cNvSpPr>
            <p:nvPr/>
          </p:nvSpPr>
          <p:spPr bwMode="auto">
            <a:xfrm>
              <a:off x="3046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8" name="Freeform 441"/>
            <p:cNvSpPr>
              <a:spLocks/>
            </p:cNvSpPr>
            <p:nvPr/>
          </p:nvSpPr>
          <p:spPr bwMode="auto">
            <a:xfrm>
              <a:off x="3046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19" name="Freeform 442"/>
            <p:cNvSpPr>
              <a:spLocks/>
            </p:cNvSpPr>
            <p:nvPr/>
          </p:nvSpPr>
          <p:spPr bwMode="auto">
            <a:xfrm>
              <a:off x="3046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0" name="Freeform 443"/>
            <p:cNvSpPr>
              <a:spLocks/>
            </p:cNvSpPr>
            <p:nvPr/>
          </p:nvSpPr>
          <p:spPr bwMode="auto">
            <a:xfrm>
              <a:off x="3046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1" name="Freeform 444"/>
            <p:cNvSpPr>
              <a:spLocks/>
            </p:cNvSpPr>
            <p:nvPr/>
          </p:nvSpPr>
          <p:spPr bwMode="auto">
            <a:xfrm>
              <a:off x="3046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2" name="Freeform 445"/>
            <p:cNvSpPr>
              <a:spLocks/>
            </p:cNvSpPr>
            <p:nvPr/>
          </p:nvSpPr>
          <p:spPr bwMode="auto">
            <a:xfrm>
              <a:off x="3046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3" name="Freeform 446"/>
            <p:cNvSpPr>
              <a:spLocks/>
            </p:cNvSpPr>
            <p:nvPr/>
          </p:nvSpPr>
          <p:spPr bwMode="auto">
            <a:xfrm>
              <a:off x="3046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4" name="Freeform 447"/>
            <p:cNvSpPr>
              <a:spLocks/>
            </p:cNvSpPr>
            <p:nvPr/>
          </p:nvSpPr>
          <p:spPr bwMode="auto">
            <a:xfrm>
              <a:off x="3046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5" name="Freeform 448"/>
            <p:cNvSpPr>
              <a:spLocks/>
            </p:cNvSpPr>
            <p:nvPr/>
          </p:nvSpPr>
          <p:spPr bwMode="auto">
            <a:xfrm>
              <a:off x="3046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6" name="Freeform 449"/>
            <p:cNvSpPr>
              <a:spLocks/>
            </p:cNvSpPr>
            <p:nvPr/>
          </p:nvSpPr>
          <p:spPr bwMode="auto">
            <a:xfrm>
              <a:off x="3046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7" name="Freeform 450"/>
            <p:cNvSpPr>
              <a:spLocks/>
            </p:cNvSpPr>
            <p:nvPr/>
          </p:nvSpPr>
          <p:spPr bwMode="auto">
            <a:xfrm>
              <a:off x="3046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8" name="Freeform 451"/>
            <p:cNvSpPr>
              <a:spLocks/>
            </p:cNvSpPr>
            <p:nvPr/>
          </p:nvSpPr>
          <p:spPr bwMode="auto">
            <a:xfrm>
              <a:off x="3046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29" name="Freeform 452"/>
            <p:cNvSpPr>
              <a:spLocks/>
            </p:cNvSpPr>
            <p:nvPr/>
          </p:nvSpPr>
          <p:spPr bwMode="auto">
            <a:xfrm>
              <a:off x="3046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0" name="Freeform 453"/>
            <p:cNvSpPr>
              <a:spLocks/>
            </p:cNvSpPr>
            <p:nvPr/>
          </p:nvSpPr>
          <p:spPr bwMode="auto">
            <a:xfrm>
              <a:off x="3046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1" name="Freeform 454"/>
            <p:cNvSpPr>
              <a:spLocks/>
            </p:cNvSpPr>
            <p:nvPr/>
          </p:nvSpPr>
          <p:spPr bwMode="auto">
            <a:xfrm>
              <a:off x="3046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2" name="Freeform 455"/>
            <p:cNvSpPr>
              <a:spLocks/>
            </p:cNvSpPr>
            <p:nvPr/>
          </p:nvSpPr>
          <p:spPr bwMode="auto">
            <a:xfrm>
              <a:off x="3046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3" name="Freeform 456"/>
            <p:cNvSpPr>
              <a:spLocks/>
            </p:cNvSpPr>
            <p:nvPr/>
          </p:nvSpPr>
          <p:spPr bwMode="auto">
            <a:xfrm>
              <a:off x="3046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4" name="Freeform 457"/>
            <p:cNvSpPr>
              <a:spLocks/>
            </p:cNvSpPr>
            <p:nvPr/>
          </p:nvSpPr>
          <p:spPr bwMode="auto">
            <a:xfrm>
              <a:off x="3046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5" name="Freeform 458"/>
            <p:cNvSpPr>
              <a:spLocks/>
            </p:cNvSpPr>
            <p:nvPr/>
          </p:nvSpPr>
          <p:spPr bwMode="auto">
            <a:xfrm>
              <a:off x="3046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6" name="Freeform 459"/>
            <p:cNvSpPr>
              <a:spLocks/>
            </p:cNvSpPr>
            <p:nvPr/>
          </p:nvSpPr>
          <p:spPr bwMode="auto">
            <a:xfrm>
              <a:off x="3046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7" name="Freeform 460"/>
            <p:cNvSpPr>
              <a:spLocks/>
            </p:cNvSpPr>
            <p:nvPr/>
          </p:nvSpPr>
          <p:spPr bwMode="auto">
            <a:xfrm>
              <a:off x="3046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8" name="Freeform 461"/>
            <p:cNvSpPr>
              <a:spLocks/>
            </p:cNvSpPr>
            <p:nvPr/>
          </p:nvSpPr>
          <p:spPr bwMode="auto">
            <a:xfrm>
              <a:off x="3046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39" name="Freeform 462"/>
            <p:cNvSpPr>
              <a:spLocks/>
            </p:cNvSpPr>
            <p:nvPr/>
          </p:nvSpPr>
          <p:spPr bwMode="auto">
            <a:xfrm>
              <a:off x="3046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0" name="Freeform 463"/>
            <p:cNvSpPr>
              <a:spLocks/>
            </p:cNvSpPr>
            <p:nvPr/>
          </p:nvSpPr>
          <p:spPr bwMode="auto">
            <a:xfrm>
              <a:off x="3046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1" name="Freeform 464"/>
            <p:cNvSpPr>
              <a:spLocks/>
            </p:cNvSpPr>
            <p:nvPr/>
          </p:nvSpPr>
          <p:spPr bwMode="auto">
            <a:xfrm>
              <a:off x="3046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2" name="Freeform 465"/>
            <p:cNvSpPr>
              <a:spLocks/>
            </p:cNvSpPr>
            <p:nvPr/>
          </p:nvSpPr>
          <p:spPr bwMode="auto">
            <a:xfrm>
              <a:off x="3046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3" name="Freeform 466"/>
            <p:cNvSpPr>
              <a:spLocks/>
            </p:cNvSpPr>
            <p:nvPr/>
          </p:nvSpPr>
          <p:spPr bwMode="auto">
            <a:xfrm>
              <a:off x="3046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4" name="Freeform 467"/>
            <p:cNvSpPr>
              <a:spLocks/>
            </p:cNvSpPr>
            <p:nvPr/>
          </p:nvSpPr>
          <p:spPr bwMode="auto">
            <a:xfrm>
              <a:off x="3046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5" name="Freeform 468"/>
            <p:cNvSpPr>
              <a:spLocks/>
            </p:cNvSpPr>
            <p:nvPr/>
          </p:nvSpPr>
          <p:spPr bwMode="auto">
            <a:xfrm>
              <a:off x="3046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6" name="Freeform 469"/>
            <p:cNvSpPr>
              <a:spLocks/>
            </p:cNvSpPr>
            <p:nvPr/>
          </p:nvSpPr>
          <p:spPr bwMode="auto">
            <a:xfrm>
              <a:off x="3046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7" name="Freeform 470"/>
            <p:cNvSpPr>
              <a:spLocks/>
            </p:cNvSpPr>
            <p:nvPr/>
          </p:nvSpPr>
          <p:spPr bwMode="auto">
            <a:xfrm>
              <a:off x="3046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8" name="Freeform 471"/>
            <p:cNvSpPr>
              <a:spLocks/>
            </p:cNvSpPr>
            <p:nvPr/>
          </p:nvSpPr>
          <p:spPr bwMode="auto">
            <a:xfrm>
              <a:off x="3046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49" name="Freeform 472"/>
            <p:cNvSpPr>
              <a:spLocks/>
            </p:cNvSpPr>
            <p:nvPr/>
          </p:nvSpPr>
          <p:spPr bwMode="auto">
            <a:xfrm>
              <a:off x="3046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0" name="Freeform 473"/>
            <p:cNvSpPr>
              <a:spLocks/>
            </p:cNvSpPr>
            <p:nvPr/>
          </p:nvSpPr>
          <p:spPr bwMode="auto">
            <a:xfrm>
              <a:off x="3046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1" name="Freeform 474"/>
            <p:cNvSpPr>
              <a:spLocks/>
            </p:cNvSpPr>
            <p:nvPr/>
          </p:nvSpPr>
          <p:spPr bwMode="auto">
            <a:xfrm>
              <a:off x="3046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2" name="Freeform 475"/>
            <p:cNvSpPr>
              <a:spLocks/>
            </p:cNvSpPr>
            <p:nvPr/>
          </p:nvSpPr>
          <p:spPr bwMode="auto">
            <a:xfrm>
              <a:off x="3046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3" name="Freeform 476"/>
            <p:cNvSpPr>
              <a:spLocks/>
            </p:cNvSpPr>
            <p:nvPr/>
          </p:nvSpPr>
          <p:spPr bwMode="auto">
            <a:xfrm>
              <a:off x="3046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4" name="Freeform 477"/>
            <p:cNvSpPr>
              <a:spLocks/>
            </p:cNvSpPr>
            <p:nvPr/>
          </p:nvSpPr>
          <p:spPr bwMode="auto">
            <a:xfrm>
              <a:off x="3046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5" name="Freeform 478"/>
            <p:cNvSpPr>
              <a:spLocks/>
            </p:cNvSpPr>
            <p:nvPr/>
          </p:nvSpPr>
          <p:spPr bwMode="auto">
            <a:xfrm>
              <a:off x="3046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6" name="Freeform 479"/>
            <p:cNvSpPr>
              <a:spLocks/>
            </p:cNvSpPr>
            <p:nvPr/>
          </p:nvSpPr>
          <p:spPr bwMode="auto">
            <a:xfrm>
              <a:off x="3046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7" name="Freeform 480"/>
            <p:cNvSpPr>
              <a:spLocks/>
            </p:cNvSpPr>
            <p:nvPr/>
          </p:nvSpPr>
          <p:spPr bwMode="auto">
            <a:xfrm>
              <a:off x="3046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8" name="Freeform 481"/>
            <p:cNvSpPr>
              <a:spLocks/>
            </p:cNvSpPr>
            <p:nvPr/>
          </p:nvSpPr>
          <p:spPr bwMode="auto">
            <a:xfrm>
              <a:off x="3046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59" name="Freeform 482"/>
            <p:cNvSpPr>
              <a:spLocks/>
            </p:cNvSpPr>
            <p:nvPr/>
          </p:nvSpPr>
          <p:spPr bwMode="auto">
            <a:xfrm>
              <a:off x="3046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0" name="Freeform 483"/>
            <p:cNvSpPr>
              <a:spLocks/>
            </p:cNvSpPr>
            <p:nvPr/>
          </p:nvSpPr>
          <p:spPr bwMode="auto">
            <a:xfrm>
              <a:off x="3046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1" name="Freeform 484"/>
            <p:cNvSpPr>
              <a:spLocks/>
            </p:cNvSpPr>
            <p:nvPr/>
          </p:nvSpPr>
          <p:spPr bwMode="auto">
            <a:xfrm>
              <a:off x="3046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2" name="Freeform 485"/>
            <p:cNvSpPr>
              <a:spLocks/>
            </p:cNvSpPr>
            <p:nvPr/>
          </p:nvSpPr>
          <p:spPr bwMode="auto">
            <a:xfrm>
              <a:off x="3046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3" name="Freeform 486"/>
            <p:cNvSpPr>
              <a:spLocks/>
            </p:cNvSpPr>
            <p:nvPr/>
          </p:nvSpPr>
          <p:spPr bwMode="auto">
            <a:xfrm>
              <a:off x="3699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4" name="Freeform 487"/>
            <p:cNvSpPr>
              <a:spLocks/>
            </p:cNvSpPr>
            <p:nvPr/>
          </p:nvSpPr>
          <p:spPr bwMode="auto">
            <a:xfrm>
              <a:off x="3699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5" name="Freeform 488"/>
            <p:cNvSpPr>
              <a:spLocks/>
            </p:cNvSpPr>
            <p:nvPr/>
          </p:nvSpPr>
          <p:spPr bwMode="auto">
            <a:xfrm>
              <a:off x="3699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6" name="Freeform 489"/>
            <p:cNvSpPr>
              <a:spLocks/>
            </p:cNvSpPr>
            <p:nvPr/>
          </p:nvSpPr>
          <p:spPr bwMode="auto">
            <a:xfrm>
              <a:off x="3699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7" name="Freeform 490"/>
            <p:cNvSpPr>
              <a:spLocks/>
            </p:cNvSpPr>
            <p:nvPr/>
          </p:nvSpPr>
          <p:spPr bwMode="auto">
            <a:xfrm>
              <a:off x="3699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8" name="Freeform 491"/>
            <p:cNvSpPr>
              <a:spLocks/>
            </p:cNvSpPr>
            <p:nvPr/>
          </p:nvSpPr>
          <p:spPr bwMode="auto">
            <a:xfrm>
              <a:off x="3699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69" name="Freeform 492"/>
            <p:cNvSpPr>
              <a:spLocks/>
            </p:cNvSpPr>
            <p:nvPr/>
          </p:nvSpPr>
          <p:spPr bwMode="auto">
            <a:xfrm>
              <a:off x="3699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0" name="Freeform 493"/>
            <p:cNvSpPr>
              <a:spLocks/>
            </p:cNvSpPr>
            <p:nvPr/>
          </p:nvSpPr>
          <p:spPr bwMode="auto">
            <a:xfrm>
              <a:off x="3699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1" name="Freeform 494"/>
            <p:cNvSpPr>
              <a:spLocks/>
            </p:cNvSpPr>
            <p:nvPr/>
          </p:nvSpPr>
          <p:spPr bwMode="auto">
            <a:xfrm>
              <a:off x="3699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2" name="Freeform 495"/>
            <p:cNvSpPr>
              <a:spLocks/>
            </p:cNvSpPr>
            <p:nvPr/>
          </p:nvSpPr>
          <p:spPr bwMode="auto">
            <a:xfrm>
              <a:off x="3699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3" name="Freeform 496"/>
            <p:cNvSpPr>
              <a:spLocks/>
            </p:cNvSpPr>
            <p:nvPr/>
          </p:nvSpPr>
          <p:spPr bwMode="auto">
            <a:xfrm>
              <a:off x="3699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4" name="Freeform 497"/>
            <p:cNvSpPr>
              <a:spLocks/>
            </p:cNvSpPr>
            <p:nvPr/>
          </p:nvSpPr>
          <p:spPr bwMode="auto">
            <a:xfrm>
              <a:off x="3699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5" name="Freeform 498"/>
            <p:cNvSpPr>
              <a:spLocks/>
            </p:cNvSpPr>
            <p:nvPr/>
          </p:nvSpPr>
          <p:spPr bwMode="auto">
            <a:xfrm>
              <a:off x="3699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6" name="Freeform 499"/>
            <p:cNvSpPr>
              <a:spLocks/>
            </p:cNvSpPr>
            <p:nvPr/>
          </p:nvSpPr>
          <p:spPr bwMode="auto">
            <a:xfrm>
              <a:off x="3699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7" name="Freeform 500"/>
            <p:cNvSpPr>
              <a:spLocks/>
            </p:cNvSpPr>
            <p:nvPr/>
          </p:nvSpPr>
          <p:spPr bwMode="auto">
            <a:xfrm>
              <a:off x="3699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8" name="Freeform 501"/>
            <p:cNvSpPr>
              <a:spLocks/>
            </p:cNvSpPr>
            <p:nvPr/>
          </p:nvSpPr>
          <p:spPr bwMode="auto">
            <a:xfrm>
              <a:off x="3699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79" name="Freeform 502"/>
            <p:cNvSpPr>
              <a:spLocks/>
            </p:cNvSpPr>
            <p:nvPr/>
          </p:nvSpPr>
          <p:spPr bwMode="auto">
            <a:xfrm>
              <a:off x="3699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0" name="Freeform 503"/>
            <p:cNvSpPr>
              <a:spLocks/>
            </p:cNvSpPr>
            <p:nvPr/>
          </p:nvSpPr>
          <p:spPr bwMode="auto">
            <a:xfrm>
              <a:off x="3699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1" name="Freeform 504"/>
            <p:cNvSpPr>
              <a:spLocks/>
            </p:cNvSpPr>
            <p:nvPr/>
          </p:nvSpPr>
          <p:spPr bwMode="auto">
            <a:xfrm>
              <a:off x="3699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2" name="Freeform 505"/>
            <p:cNvSpPr>
              <a:spLocks/>
            </p:cNvSpPr>
            <p:nvPr/>
          </p:nvSpPr>
          <p:spPr bwMode="auto">
            <a:xfrm>
              <a:off x="3699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3" name="Freeform 506"/>
            <p:cNvSpPr>
              <a:spLocks/>
            </p:cNvSpPr>
            <p:nvPr/>
          </p:nvSpPr>
          <p:spPr bwMode="auto">
            <a:xfrm>
              <a:off x="3699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4" name="Freeform 507"/>
            <p:cNvSpPr>
              <a:spLocks/>
            </p:cNvSpPr>
            <p:nvPr/>
          </p:nvSpPr>
          <p:spPr bwMode="auto">
            <a:xfrm>
              <a:off x="3699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5" name="Freeform 508"/>
            <p:cNvSpPr>
              <a:spLocks/>
            </p:cNvSpPr>
            <p:nvPr/>
          </p:nvSpPr>
          <p:spPr bwMode="auto">
            <a:xfrm>
              <a:off x="3699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6" name="Freeform 509"/>
            <p:cNvSpPr>
              <a:spLocks/>
            </p:cNvSpPr>
            <p:nvPr/>
          </p:nvSpPr>
          <p:spPr bwMode="auto">
            <a:xfrm>
              <a:off x="3699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7" name="Freeform 510"/>
            <p:cNvSpPr>
              <a:spLocks/>
            </p:cNvSpPr>
            <p:nvPr/>
          </p:nvSpPr>
          <p:spPr bwMode="auto">
            <a:xfrm>
              <a:off x="3699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8" name="Freeform 511"/>
            <p:cNvSpPr>
              <a:spLocks/>
            </p:cNvSpPr>
            <p:nvPr/>
          </p:nvSpPr>
          <p:spPr bwMode="auto">
            <a:xfrm>
              <a:off x="3699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89" name="Freeform 512"/>
            <p:cNvSpPr>
              <a:spLocks/>
            </p:cNvSpPr>
            <p:nvPr/>
          </p:nvSpPr>
          <p:spPr bwMode="auto">
            <a:xfrm>
              <a:off x="3699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0" name="Freeform 513"/>
            <p:cNvSpPr>
              <a:spLocks/>
            </p:cNvSpPr>
            <p:nvPr/>
          </p:nvSpPr>
          <p:spPr bwMode="auto">
            <a:xfrm>
              <a:off x="3699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1" name="Freeform 514"/>
            <p:cNvSpPr>
              <a:spLocks/>
            </p:cNvSpPr>
            <p:nvPr/>
          </p:nvSpPr>
          <p:spPr bwMode="auto">
            <a:xfrm>
              <a:off x="3699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2" name="Freeform 515"/>
            <p:cNvSpPr>
              <a:spLocks/>
            </p:cNvSpPr>
            <p:nvPr/>
          </p:nvSpPr>
          <p:spPr bwMode="auto">
            <a:xfrm>
              <a:off x="3699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3" name="Freeform 516"/>
            <p:cNvSpPr>
              <a:spLocks/>
            </p:cNvSpPr>
            <p:nvPr/>
          </p:nvSpPr>
          <p:spPr bwMode="auto">
            <a:xfrm>
              <a:off x="3699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4" name="Freeform 517"/>
            <p:cNvSpPr>
              <a:spLocks/>
            </p:cNvSpPr>
            <p:nvPr/>
          </p:nvSpPr>
          <p:spPr bwMode="auto">
            <a:xfrm>
              <a:off x="3699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5" name="Freeform 518"/>
            <p:cNvSpPr>
              <a:spLocks/>
            </p:cNvSpPr>
            <p:nvPr/>
          </p:nvSpPr>
          <p:spPr bwMode="auto">
            <a:xfrm>
              <a:off x="3699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6" name="Freeform 519"/>
            <p:cNvSpPr>
              <a:spLocks/>
            </p:cNvSpPr>
            <p:nvPr/>
          </p:nvSpPr>
          <p:spPr bwMode="auto">
            <a:xfrm>
              <a:off x="3699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7" name="Freeform 520"/>
            <p:cNvSpPr>
              <a:spLocks/>
            </p:cNvSpPr>
            <p:nvPr/>
          </p:nvSpPr>
          <p:spPr bwMode="auto">
            <a:xfrm>
              <a:off x="3699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8" name="Freeform 521"/>
            <p:cNvSpPr>
              <a:spLocks/>
            </p:cNvSpPr>
            <p:nvPr/>
          </p:nvSpPr>
          <p:spPr bwMode="auto">
            <a:xfrm>
              <a:off x="3699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99" name="Freeform 522"/>
            <p:cNvSpPr>
              <a:spLocks/>
            </p:cNvSpPr>
            <p:nvPr/>
          </p:nvSpPr>
          <p:spPr bwMode="auto">
            <a:xfrm>
              <a:off x="3699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0" name="Freeform 523"/>
            <p:cNvSpPr>
              <a:spLocks/>
            </p:cNvSpPr>
            <p:nvPr/>
          </p:nvSpPr>
          <p:spPr bwMode="auto">
            <a:xfrm>
              <a:off x="3699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1" name="Freeform 524"/>
            <p:cNvSpPr>
              <a:spLocks/>
            </p:cNvSpPr>
            <p:nvPr/>
          </p:nvSpPr>
          <p:spPr bwMode="auto">
            <a:xfrm>
              <a:off x="3699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2" name="Freeform 525"/>
            <p:cNvSpPr>
              <a:spLocks/>
            </p:cNvSpPr>
            <p:nvPr/>
          </p:nvSpPr>
          <p:spPr bwMode="auto">
            <a:xfrm>
              <a:off x="3699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3" name="Freeform 526"/>
            <p:cNvSpPr>
              <a:spLocks/>
            </p:cNvSpPr>
            <p:nvPr/>
          </p:nvSpPr>
          <p:spPr bwMode="auto">
            <a:xfrm>
              <a:off x="3699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4" name="Freeform 527"/>
            <p:cNvSpPr>
              <a:spLocks/>
            </p:cNvSpPr>
            <p:nvPr/>
          </p:nvSpPr>
          <p:spPr bwMode="auto">
            <a:xfrm>
              <a:off x="3699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5" name="Freeform 528"/>
            <p:cNvSpPr>
              <a:spLocks/>
            </p:cNvSpPr>
            <p:nvPr/>
          </p:nvSpPr>
          <p:spPr bwMode="auto">
            <a:xfrm>
              <a:off x="3699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6" name="Freeform 529"/>
            <p:cNvSpPr>
              <a:spLocks/>
            </p:cNvSpPr>
            <p:nvPr/>
          </p:nvSpPr>
          <p:spPr bwMode="auto">
            <a:xfrm>
              <a:off x="3699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7" name="Freeform 530"/>
            <p:cNvSpPr>
              <a:spLocks/>
            </p:cNvSpPr>
            <p:nvPr/>
          </p:nvSpPr>
          <p:spPr bwMode="auto">
            <a:xfrm>
              <a:off x="3699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8" name="Freeform 531"/>
            <p:cNvSpPr>
              <a:spLocks/>
            </p:cNvSpPr>
            <p:nvPr/>
          </p:nvSpPr>
          <p:spPr bwMode="auto">
            <a:xfrm>
              <a:off x="3699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09" name="Freeform 532"/>
            <p:cNvSpPr>
              <a:spLocks/>
            </p:cNvSpPr>
            <p:nvPr/>
          </p:nvSpPr>
          <p:spPr bwMode="auto">
            <a:xfrm>
              <a:off x="3699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0" name="Freeform 533"/>
            <p:cNvSpPr>
              <a:spLocks/>
            </p:cNvSpPr>
            <p:nvPr/>
          </p:nvSpPr>
          <p:spPr bwMode="auto">
            <a:xfrm>
              <a:off x="3699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1" name="Freeform 534"/>
            <p:cNvSpPr>
              <a:spLocks/>
            </p:cNvSpPr>
            <p:nvPr/>
          </p:nvSpPr>
          <p:spPr bwMode="auto">
            <a:xfrm>
              <a:off x="4356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2" name="Freeform 535"/>
            <p:cNvSpPr>
              <a:spLocks/>
            </p:cNvSpPr>
            <p:nvPr/>
          </p:nvSpPr>
          <p:spPr bwMode="auto">
            <a:xfrm>
              <a:off x="4356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3" name="Freeform 536"/>
            <p:cNvSpPr>
              <a:spLocks/>
            </p:cNvSpPr>
            <p:nvPr/>
          </p:nvSpPr>
          <p:spPr bwMode="auto">
            <a:xfrm>
              <a:off x="4356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4" name="Freeform 537"/>
            <p:cNvSpPr>
              <a:spLocks/>
            </p:cNvSpPr>
            <p:nvPr/>
          </p:nvSpPr>
          <p:spPr bwMode="auto">
            <a:xfrm>
              <a:off x="4356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5" name="Freeform 538"/>
            <p:cNvSpPr>
              <a:spLocks/>
            </p:cNvSpPr>
            <p:nvPr/>
          </p:nvSpPr>
          <p:spPr bwMode="auto">
            <a:xfrm>
              <a:off x="4356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6" name="Freeform 539"/>
            <p:cNvSpPr>
              <a:spLocks/>
            </p:cNvSpPr>
            <p:nvPr/>
          </p:nvSpPr>
          <p:spPr bwMode="auto">
            <a:xfrm>
              <a:off x="4356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7" name="Freeform 540"/>
            <p:cNvSpPr>
              <a:spLocks/>
            </p:cNvSpPr>
            <p:nvPr/>
          </p:nvSpPr>
          <p:spPr bwMode="auto">
            <a:xfrm>
              <a:off x="4356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4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8" name="Freeform 541"/>
            <p:cNvSpPr>
              <a:spLocks/>
            </p:cNvSpPr>
            <p:nvPr/>
          </p:nvSpPr>
          <p:spPr bwMode="auto">
            <a:xfrm>
              <a:off x="4356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4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19" name="Freeform 542"/>
            <p:cNvSpPr>
              <a:spLocks/>
            </p:cNvSpPr>
            <p:nvPr/>
          </p:nvSpPr>
          <p:spPr bwMode="auto">
            <a:xfrm>
              <a:off x="4356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0" name="Freeform 543"/>
            <p:cNvSpPr>
              <a:spLocks/>
            </p:cNvSpPr>
            <p:nvPr/>
          </p:nvSpPr>
          <p:spPr bwMode="auto">
            <a:xfrm>
              <a:off x="4356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1" name="Freeform 544"/>
            <p:cNvSpPr>
              <a:spLocks/>
            </p:cNvSpPr>
            <p:nvPr/>
          </p:nvSpPr>
          <p:spPr bwMode="auto">
            <a:xfrm>
              <a:off x="4356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2" name="Freeform 545"/>
            <p:cNvSpPr>
              <a:spLocks/>
            </p:cNvSpPr>
            <p:nvPr/>
          </p:nvSpPr>
          <p:spPr bwMode="auto">
            <a:xfrm>
              <a:off x="4356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3" name="Freeform 546"/>
            <p:cNvSpPr>
              <a:spLocks/>
            </p:cNvSpPr>
            <p:nvPr/>
          </p:nvSpPr>
          <p:spPr bwMode="auto">
            <a:xfrm>
              <a:off x="4356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4" name="Freeform 547"/>
            <p:cNvSpPr>
              <a:spLocks/>
            </p:cNvSpPr>
            <p:nvPr/>
          </p:nvSpPr>
          <p:spPr bwMode="auto">
            <a:xfrm>
              <a:off x="4356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5" name="Freeform 548"/>
            <p:cNvSpPr>
              <a:spLocks/>
            </p:cNvSpPr>
            <p:nvPr/>
          </p:nvSpPr>
          <p:spPr bwMode="auto">
            <a:xfrm>
              <a:off x="4356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6" name="Freeform 549"/>
            <p:cNvSpPr>
              <a:spLocks/>
            </p:cNvSpPr>
            <p:nvPr/>
          </p:nvSpPr>
          <p:spPr bwMode="auto">
            <a:xfrm>
              <a:off x="4356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7" name="Freeform 550"/>
            <p:cNvSpPr>
              <a:spLocks/>
            </p:cNvSpPr>
            <p:nvPr/>
          </p:nvSpPr>
          <p:spPr bwMode="auto">
            <a:xfrm>
              <a:off x="4356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8" name="Freeform 551"/>
            <p:cNvSpPr>
              <a:spLocks/>
            </p:cNvSpPr>
            <p:nvPr/>
          </p:nvSpPr>
          <p:spPr bwMode="auto">
            <a:xfrm>
              <a:off x="4356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29" name="Freeform 552"/>
            <p:cNvSpPr>
              <a:spLocks/>
            </p:cNvSpPr>
            <p:nvPr/>
          </p:nvSpPr>
          <p:spPr bwMode="auto">
            <a:xfrm>
              <a:off x="4356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0" name="Freeform 553"/>
            <p:cNvSpPr>
              <a:spLocks/>
            </p:cNvSpPr>
            <p:nvPr/>
          </p:nvSpPr>
          <p:spPr bwMode="auto">
            <a:xfrm>
              <a:off x="4356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1" name="Freeform 554"/>
            <p:cNvSpPr>
              <a:spLocks/>
            </p:cNvSpPr>
            <p:nvPr/>
          </p:nvSpPr>
          <p:spPr bwMode="auto">
            <a:xfrm>
              <a:off x="4356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2" name="Freeform 555"/>
            <p:cNvSpPr>
              <a:spLocks/>
            </p:cNvSpPr>
            <p:nvPr/>
          </p:nvSpPr>
          <p:spPr bwMode="auto">
            <a:xfrm>
              <a:off x="4356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3" name="Freeform 556"/>
            <p:cNvSpPr>
              <a:spLocks/>
            </p:cNvSpPr>
            <p:nvPr/>
          </p:nvSpPr>
          <p:spPr bwMode="auto">
            <a:xfrm>
              <a:off x="4356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4" name="Freeform 557"/>
            <p:cNvSpPr>
              <a:spLocks/>
            </p:cNvSpPr>
            <p:nvPr/>
          </p:nvSpPr>
          <p:spPr bwMode="auto">
            <a:xfrm>
              <a:off x="4356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5" name="Freeform 558"/>
            <p:cNvSpPr>
              <a:spLocks/>
            </p:cNvSpPr>
            <p:nvPr/>
          </p:nvSpPr>
          <p:spPr bwMode="auto">
            <a:xfrm>
              <a:off x="4356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6" name="Freeform 559"/>
            <p:cNvSpPr>
              <a:spLocks/>
            </p:cNvSpPr>
            <p:nvPr/>
          </p:nvSpPr>
          <p:spPr bwMode="auto">
            <a:xfrm>
              <a:off x="4356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7" name="Freeform 560"/>
            <p:cNvSpPr>
              <a:spLocks/>
            </p:cNvSpPr>
            <p:nvPr/>
          </p:nvSpPr>
          <p:spPr bwMode="auto">
            <a:xfrm>
              <a:off x="4356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8" name="Freeform 561"/>
            <p:cNvSpPr>
              <a:spLocks/>
            </p:cNvSpPr>
            <p:nvPr/>
          </p:nvSpPr>
          <p:spPr bwMode="auto">
            <a:xfrm>
              <a:off x="4356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39" name="Freeform 562"/>
            <p:cNvSpPr>
              <a:spLocks/>
            </p:cNvSpPr>
            <p:nvPr/>
          </p:nvSpPr>
          <p:spPr bwMode="auto">
            <a:xfrm>
              <a:off x="4356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0" name="Freeform 563"/>
            <p:cNvSpPr>
              <a:spLocks/>
            </p:cNvSpPr>
            <p:nvPr/>
          </p:nvSpPr>
          <p:spPr bwMode="auto">
            <a:xfrm>
              <a:off x="4356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1" name="Freeform 564"/>
            <p:cNvSpPr>
              <a:spLocks/>
            </p:cNvSpPr>
            <p:nvPr/>
          </p:nvSpPr>
          <p:spPr bwMode="auto">
            <a:xfrm>
              <a:off x="4356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2" name="Freeform 565"/>
            <p:cNvSpPr>
              <a:spLocks/>
            </p:cNvSpPr>
            <p:nvPr/>
          </p:nvSpPr>
          <p:spPr bwMode="auto">
            <a:xfrm>
              <a:off x="4356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3" name="Freeform 566"/>
            <p:cNvSpPr>
              <a:spLocks/>
            </p:cNvSpPr>
            <p:nvPr/>
          </p:nvSpPr>
          <p:spPr bwMode="auto">
            <a:xfrm>
              <a:off x="4356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4" name="Freeform 567"/>
            <p:cNvSpPr>
              <a:spLocks/>
            </p:cNvSpPr>
            <p:nvPr/>
          </p:nvSpPr>
          <p:spPr bwMode="auto">
            <a:xfrm>
              <a:off x="4356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5" name="Freeform 568"/>
            <p:cNvSpPr>
              <a:spLocks/>
            </p:cNvSpPr>
            <p:nvPr/>
          </p:nvSpPr>
          <p:spPr bwMode="auto">
            <a:xfrm>
              <a:off x="4356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8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6" name="Freeform 569"/>
            <p:cNvSpPr>
              <a:spLocks/>
            </p:cNvSpPr>
            <p:nvPr/>
          </p:nvSpPr>
          <p:spPr bwMode="auto">
            <a:xfrm>
              <a:off x="4356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8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7" name="Freeform 570"/>
            <p:cNvSpPr>
              <a:spLocks/>
            </p:cNvSpPr>
            <p:nvPr/>
          </p:nvSpPr>
          <p:spPr bwMode="auto">
            <a:xfrm>
              <a:off x="4356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8" name="Freeform 571"/>
            <p:cNvSpPr>
              <a:spLocks/>
            </p:cNvSpPr>
            <p:nvPr/>
          </p:nvSpPr>
          <p:spPr bwMode="auto">
            <a:xfrm>
              <a:off x="4356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49" name="Freeform 572"/>
            <p:cNvSpPr>
              <a:spLocks/>
            </p:cNvSpPr>
            <p:nvPr/>
          </p:nvSpPr>
          <p:spPr bwMode="auto">
            <a:xfrm>
              <a:off x="4356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0" name="Freeform 573"/>
            <p:cNvSpPr>
              <a:spLocks/>
            </p:cNvSpPr>
            <p:nvPr/>
          </p:nvSpPr>
          <p:spPr bwMode="auto">
            <a:xfrm>
              <a:off x="4356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1" name="Freeform 574"/>
            <p:cNvSpPr>
              <a:spLocks/>
            </p:cNvSpPr>
            <p:nvPr/>
          </p:nvSpPr>
          <p:spPr bwMode="auto">
            <a:xfrm>
              <a:off x="4356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2" name="Freeform 575"/>
            <p:cNvSpPr>
              <a:spLocks/>
            </p:cNvSpPr>
            <p:nvPr/>
          </p:nvSpPr>
          <p:spPr bwMode="auto">
            <a:xfrm>
              <a:off x="4356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3" name="Freeform 576"/>
            <p:cNvSpPr>
              <a:spLocks/>
            </p:cNvSpPr>
            <p:nvPr/>
          </p:nvSpPr>
          <p:spPr bwMode="auto">
            <a:xfrm>
              <a:off x="4356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4" name="Freeform 577"/>
            <p:cNvSpPr>
              <a:spLocks/>
            </p:cNvSpPr>
            <p:nvPr/>
          </p:nvSpPr>
          <p:spPr bwMode="auto">
            <a:xfrm>
              <a:off x="4356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5" name="Freeform 578"/>
            <p:cNvSpPr>
              <a:spLocks/>
            </p:cNvSpPr>
            <p:nvPr/>
          </p:nvSpPr>
          <p:spPr bwMode="auto">
            <a:xfrm>
              <a:off x="4356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6" name="Freeform 579"/>
            <p:cNvSpPr>
              <a:spLocks/>
            </p:cNvSpPr>
            <p:nvPr/>
          </p:nvSpPr>
          <p:spPr bwMode="auto">
            <a:xfrm>
              <a:off x="4356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7" name="Freeform 580"/>
            <p:cNvSpPr>
              <a:spLocks/>
            </p:cNvSpPr>
            <p:nvPr/>
          </p:nvSpPr>
          <p:spPr bwMode="auto">
            <a:xfrm>
              <a:off x="4356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8 w 21"/>
                <a:gd name="T7" fmla="*/ 7 h 21"/>
                <a:gd name="T8" fmla="*/ 21 w 21"/>
                <a:gd name="T9" fmla="*/ 11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8" name="Freeform 581"/>
            <p:cNvSpPr>
              <a:spLocks/>
            </p:cNvSpPr>
            <p:nvPr/>
          </p:nvSpPr>
          <p:spPr bwMode="auto">
            <a:xfrm>
              <a:off x="4356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8 w 21"/>
                <a:gd name="T7" fmla="*/ 7 h 21"/>
                <a:gd name="T8" fmla="*/ 21 w 21"/>
                <a:gd name="T9" fmla="*/ 11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9" name="Freeform 582"/>
            <p:cNvSpPr>
              <a:spLocks/>
            </p:cNvSpPr>
            <p:nvPr/>
          </p:nvSpPr>
          <p:spPr bwMode="auto">
            <a:xfrm>
              <a:off x="5009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0" name="Freeform 583"/>
            <p:cNvSpPr>
              <a:spLocks/>
            </p:cNvSpPr>
            <p:nvPr/>
          </p:nvSpPr>
          <p:spPr bwMode="auto">
            <a:xfrm>
              <a:off x="5009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1" name="Freeform 584"/>
            <p:cNvSpPr>
              <a:spLocks/>
            </p:cNvSpPr>
            <p:nvPr/>
          </p:nvSpPr>
          <p:spPr bwMode="auto">
            <a:xfrm>
              <a:off x="5009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2" name="Freeform 585"/>
            <p:cNvSpPr>
              <a:spLocks/>
            </p:cNvSpPr>
            <p:nvPr/>
          </p:nvSpPr>
          <p:spPr bwMode="auto">
            <a:xfrm>
              <a:off x="5009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3" name="Freeform 586"/>
            <p:cNvSpPr>
              <a:spLocks/>
            </p:cNvSpPr>
            <p:nvPr/>
          </p:nvSpPr>
          <p:spPr bwMode="auto">
            <a:xfrm>
              <a:off x="5009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4" name="Freeform 587"/>
            <p:cNvSpPr>
              <a:spLocks/>
            </p:cNvSpPr>
            <p:nvPr/>
          </p:nvSpPr>
          <p:spPr bwMode="auto">
            <a:xfrm>
              <a:off x="5009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5" name="Freeform 588"/>
            <p:cNvSpPr>
              <a:spLocks/>
            </p:cNvSpPr>
            <p:nvPr/>
          </p:nvSpPr>
          <p:spPr bwMode="auto">
            <a:xfrm>
              <a:off x="5009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7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6" name="Freeform 589"/>
            <p:cNvSpPr>
              <a:spLocks/>
            </p:cNvSpPr>
            <p:nvPr/>
          </p:nvSpPr>
          <p:spPr bwMode="auto">
            <a:xfrm>
              <a:off x="5009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7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7" name="Freeform 590"/>
            <p:cNvSpPr>
              <a:spLocks/>
            </p:cNvSpPr>
            <p:nvPr/>
          </p:nvSpPr>
          <p:spPr bwMode="auto">
            <a:xfrm>
              <a:off x="5009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8" name="Freeform 591"/>
            <p:cNvSpPr>
              <a:spLocks/>
            </p:cNvSpPr>
            <p:nvPr/>
          </p:nvSpPr>
          <p:spPr bwMode="auto">
            <a:xfrm>
              <a:off x="5009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Freeform 592"/>
            <p:cNvSpPr>
              <a:spLocks/>
            </p:cNvSpPr>
            <p:nvPr/>
          </p:nvSpPr>
          <p:spPr bwMode="auto">
            <a:xfrm>
              <a:off x="5009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0" name="Freeform 593"/>
            <p:cNvSpPr>
              <a:spLocks/>
            </p:cNvSpPr>
            <p:nvPr/>
          </p:nvSpPr>
          <p:spPr bwMode="auto">
            <a:xfrm>
              <a:off x="5009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1" name="Freeform 594"/>
            <p:cNvSpPr>
              <a:spLocks/>
            </p:cNvSpPr>
            <p:nvPr/>
          </p:nvSpPr>
          <p:spPr bwMode="auto">
            <a:xfrm>
              <a:off x="5009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2" name="Freeform 595"/>
            <p:cNvSpPr>
              <a:spLocks/>
            </p:cNvSpPr>
            <p:nvPr/>
          </p:nvSpPr>
          <p:spPr bwMode="auto">
            <a:xfrm>
              <a:off x="5009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3" name="Freeform 596"/>
            <p:cNvSpPr>
              <a:spLocks/>
            </p:cNvSpPr>
            <p:nvPr/>
          </p:nvSpPr>
          <p:spPr bwMode="auto">
            <a:xfrm>
              <a:off x="5009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4" name="Freeform 597"/>
            <p:cNvSpPr>
              <a:spLocks/>
            </p:cNvSpPr>
            <p:nvPr/>
          </p:nvSpPr>
          <p:spPr bwMode="auto">
            <a:xfrm>
              <a:off x="5009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5" name="Freeform 598"/>
            <p:cNvSpPr>
              <a:spLocks/>
            </p:cNvSpPr>
            <p:nvPr/>
          </p:nvSpPr>
          <p:spPr bwMode="auto">
            <a:xfrm>
              <a:off x="5009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6" name="Freeform 599"/>
            <p:cNvSpPr>
              <a:spLocks/>
            </p:cNvSpPr>
            <p:nvPr/>
          </p:nvSpPr>
          <p:spPr bwMode="auto">
            <a:xfrm>
              <a:off x="5009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7" name="Freeform 600"/>
            <p:cNvSpPr>
              <a:spLocks/>
            </p:cNvSpPr>
            <p:nvPr/>
          </p:nvSpPr>
          <p:spPr bwMode="auto">
            <a:xfrm>
              <a:off x="5009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8" name="Freeform 601"/>
            <p:cNvSpPr>
              <a:spLocks/>
            </p:cNvSpPr>
            <p:nvPr/>
          </p:nvSpPr>
          <p:spPr bwMode="auto">
            <a:xfrm>
              <a:off x="5009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9" name="Freeform 602"/>
            <p:cNvSpPr>
              <a:spLocks/>
            </p:cNvSpPr>
            <p:nvPr/>
          </p:nvSpPr>
          <p:spPr bwMode="auto">
            <a:xfrm>
              <a:off x="5009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0" name="Freeform 603"/>
            <p:cNvSpPr>
              <a:spLocks/>
            </p:cNvSpPr>
            <p:nvPr/>
          </p:nvSpPr>
          <p:spPr bwMode="auto">
            <a:xfrm>
              <a:off x="5009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1" name="Freeform 604"/>
            <p:cNvSpPr>
              <a:spLocks/>
            </p:cNvSpPr>
            <p:nvPr/>
          </p:nvSpPr>
          <p:spPr bwMode="auto">
            <a:xfrm>
              <a:off x="5009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2" name="Freeform 605"/>
            <p:cNvSpPr>
              <a:spLocks/>
            </p:cNvSpPr>
            <p:nvPr/>
          </p:nvSpPr>
          <p:spPr bwMode="auto">
            <a:xfrm>
              <a:off x="5009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3" name="Freeform 606"/>
            <p:cNvSpPr>
              <a:spLocks/>
            </p:cNvSpPr>
            <p:nvPr/>
          </p:nvSpPr>
          <p:spPr bwMode="auto">
            <a:xfrm>
              <a:off x="5009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4" name="Freeform 607"/>
            <p:cNvSpPr>
              <a:spLocks/>
            </p:cNvSpPr>
            <p:nvPr/>
          </p:nvSpPr>
          <p:spPr bwMode="auto">
            <a:xfrm>
              <a:off x="5009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08"/>
          <p:cNvGrpSpPr>
            <a:grpSpLocks/>
          </p:cNvGrpSpPr>
          <p:nvPr/>
        </p:nvGrpSpPr>
        <p:grpSpPr bwMode="auto">
          <a:xfrm>
            <a:off x="3733800" y="2271713"/>
            <a:ext cx="3930650" cy="3681412"/>
            <a:chOff x="2555" y="1431"/>
            <a:chExt cx="2476" cy="2319"/>
          </a:xfrm>
        </p:grpSpPr>
        <p:sp>
          <p:nvSpPr>
            <p:cNvPr id="44685" name="Freeform 609"/>
            <p:cNvSpPr>
              <a:spLocks/>
            </p:cNvSpPr>
            <p:nvPr/>
          </p:nvSpPr>
          <p:spPr bwMode="auto">
            <a:xfrm>
              <a:off x="5009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6" name="Freeform 610"/>
            <p:cNvSpPr>
              <a:spLocks/>
            </p:cNvSpPr>
            <p:nvPr/>
          </p:nvSpPr>
          <p:spPr bwMode="auto">
            <a:xfrm>
              <a:off x="5009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7" name="Freeform 611"/>
            <p:cNvSpPr>
              <a:spLocks/>
            </p:cNvSpPr>
            <p:nvPr/>
          </p:nvSpPr>
          <p:spPr bwMode="auto">
            <a:xfrm>
              <a:off x="5009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8" name="Freeform 612"/>
            <p:cNvSpPr>
              <a:spLocks/>
            </p:cNvSpPr>
            <p:nvPr/>
          </p:nvSpPr>
          <p:spPr bwMode="auto">
            <a:xfrm>
              <a:off x="5009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9" name="Freeform 613"/>
            <p:cNvSpPr>
              <a:spLocks/>
            </p:cNvSpPr>
            <p:nvPr/>
          </p:nvSpPr>
          <p:spPr bwMode="auto">
            <a:xfrm>
              <a:off x="5009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0" name="Freeform 614"/>
            <p:cNvSpPr>
              <a:spLocks/>
            </p:cNvSpPr>
            <p:nvPr/>
          </p:nvSpPr>
          <p:spPr bwMode="auto">
            <a:xfrm>
              <a:off x="5009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1" name="Freeform 615"/>
            <p:cNvSpPr>
              <a:spLocks/>
            </p:cNvSpPr>
            <p:nvPr/>
          </p:nvSpPr>
          <p:spPr bwMode="auto">
            <a:xfrm>
              <a:off x="5009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2" name="Freeform 616"/>
            <p:cNvSpPr>
              <a:spLocks/>
            </p:cNvSpPr>
            <p:nvPr/>
          </p:nvSpPr>
          <p:spPr bwMode="auto">
            <a:xfrm>
              <a:off x="5009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3" name="Freeform 617"/>
            <p:cNvSpPr>
              <a:spLocks/>
            </p:cNvSpPr>
            <p:nvPr/>
          </p:nvSpPr>
          <p:spPr bwMode="auto">
            <a:xfrm>
              <a:off x="5009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8 h 19"/>
                <a:gd name="T8" fmla="*/ 22 w 22"/>
                <a:gd name="T9" fmla="*/ 10 h 19"/>
                <a:gd name="T10" fmla="*/ 19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4" name="Freeform 618"/>
            <p:cNvSpPr>
              <a:spLocks/>
            </p:cNvSpPr>
            <p:nvPr/>
          </p:nvSpPr>
          <p:spPr bwMode="auto">
            <a:xfrm>
              <a:off x="5009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8 h 19"/>
                <a:gd name="T8" fmla="*/ 22 w 22"/>
                <a:gd name="T9" fmla="*/ 10 h 19"/>
                <a:gd name="T10" fmla="*/ 19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5" name="Freeform 619"/>
            <p:cNvSpPr>
              <a:spLocks/>
            </p:cNvSpPr>
            <p:nvPr/>
          </p:nvSpPr>
          <p:spPr bwMode="auto">
            <a:xfrm>
              <a:off x="5009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6" name="Freeform 620"/>
            <p:cNvSpPr>
              <a:spLocks/>
            </p:cNvSpPr>
            <p:nvPr/>
          </p:nvSpPr>
          <p:spPr bwMode="auto">
            <a:xfrm>
              <a:off x="5009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7" name="Freeform 621"/>
            <p:cNvSpPr>
              <a:spLocks/>
            </p:cNvSpPr>
            <p:nvPr/>
          </p:nvSpPr>
          <p:spPr bwMode="auto">
            <a:xfrm>
              <a:off x="5009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8" name="Freeform 622"/>
            <p:cNvSpPr>
              <a:spLocks/>
            </p:cNvSpPr>
            <p:nvPr/>
          </p:nvSpPr>
          <p:spPr bwMode="auto">
            <a:xfrm>
              <a:off x="5009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99" name="Freeform 623"/>
            <p:cNvSpPr>
              <a:spLocks/>
            </p:cNvSpPr>
            <p:nvPr/>
          </p:nvSpPr>
          <p:spPr bwMode="auto">
            <a:xfrm>
              <a:off x="5009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0" name="Freeform 624"/>
            <p:cNvSpPr>
              <a:spLocks/>
            </p:cNvSpPr>
            <p:nvPr/>
          </p:nvSpPr>
          <p:spPr bwMode="auto">
            <a:xfrm>
              <a:off x="5009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1" name="Freeform 625"/>
            <p:cNvSpPr>
              <a:spLocks/>
            </p:cNvSpPr>
            <p:nvPr/>
          </p:nvSpPr>
          <p:spPr bwMode="auto">
            <a:xfrm>
              <a:off x="5009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2" name="Freeform 626"/>
            <p:cNvSpPr>
              <a:spLocks/>
            </p:cNvSpPr>
            <p:nvPr/>
          </p:nvSpPr>
          <p:spPr bwMode="auto">
            <a:xfrm>
              <a:off x="5009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3" name="Freeform 627"/>
            <p:cNvSpPr>
              <a:spLocks/>
            </p:cNvSpPr>
            <p:nvPr/>
          </p:nvSpPr>
          <p:spPr bwMode="auto">
            <a:xfrm>
              <a:off x="5009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4" name="Freeform 628"/>
            <p:cNvSpPr>
              <a:spLocks/>
            </p:cNvSpPr>
            <p:nvPr/>
          </p:nvSpPr>
          <p:spPr bwMode="auto">
            <a:xfrm>
              <a:off x="5009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5" name="Freeform 629"/>
            <p:cNvSpPr>
              <a:spLocks/>
            </p:cNvSpPr>
            <p:nvPr/>
          </p:nvSpPr>
          <p:spPr bwMode="auto">
            <a:xfrm>
              <a:off x="5009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19 w 22"/>
                <a:gd name="T7" fmla="*/ 7 h 21"/>
                <a:gd name="T8" fmla="*/ 22 w 22"/>
                <a:gd name="T9" fmla="*/ 11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6" name="Freeform 630"/>
            <p:cNvSpPr>
              <a:spLocks/>
            </p:cNvSpPr>
            <p:nvPr/>
          </p:nvSpPr>
          <p:spPr bwMode="auto">
            <a:xfrm>
              <a:off x="5009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19 w 22"/>
                <a:gd name="T7" fmla="*/ 7 h 21"/>
                <a:gd name="T8" fmla="*/ 22 w 22"/>
                <a:gd name="T9" fmla="*/ 11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7" name="Freeform 631"/>
            <p:cNvSpPr>
              <a:spLocks/>
            </p:cNvSpPr>
            <p:nvPr/>
          </p:nvSpPr>
          <p:spPr bwMode="auto">
            <a:xfrm>
              <a:off x="2555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8" name="Freeform 632"/>
            <p:cNvSpPr>
              <a:spLocks/>
            </p:cNvSpPr>
            <p:nvPr/>
          </p:nvSpPr>
          <p:spPr bwMode="auto">
            <a:xfrm>
              <a:off x="2555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09" name="Freeform 633"/>
            <p:cNvSpPr>
              <a:spLocks/>
            </p:cNvSpPr>
            <p:nvPr/>
          </p:nvSpPr>
          <p:spPr bwMode="auto">
            <a:xfrm>
              <a:off x="2555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0" name="Freeform 634"/>
            <p:cNvSpPr>
              <a:spLocks/>
            </p:cNvSpPr>
            <p:nvPr/>
          </p:nvSpPr>
          <p:spPr bwMode="auto">
            <a:xfrm>
              <a:off x="2555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1" name="Freeform 635"/>
            <p:cNvSpPr>
              <a:spLocks/>
            </p:cNvSpPr>
            <p:nvPr/>
          </p:nvSpPr>
          <p:spPr bwMode="auto">
            <a:xfrm>
              <a:off x="2555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2" name="Freeform 636"/>
            <p:cNvSpPr>
              <a:spLocks/>
            </p:cNvSpPr>
            <p:nvPr/>
          </p:nvSpPr>
          <p:spPr bwMode="auto">
            <a:xfrm>
              <a:off x="2555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3" name="Freeform 637"/>
            <p:cNvSpPr>
              <a:spLocks/>
            </p:cNvSpPr>
            <p:nvPr/>
          </p:nvSpPr>
          <p:spPr bwMode="auto">
            <a:xfrm>
              <a:off x="2555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4" name="Freeform 638"/>
            <p:cNvSpPr>
              <a:spLocks/>
            </p:cNvSpPr>
            <p:nvPr/>
          </p:nvSpPr>
          <p:spPr bwMode="auto">
            <a:xfrm>
              <a:off x="2555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5" name="Freeform 639"/>
            <p:cNvSpPr>
              <a:spLocks/>
            </p:cNvSpPr>
            <p:nvPr/>
          </p:nvSpPr>
          <p:spPr bwMode="auto">
            <a:xfrm>
              <a:off x="2555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6" name="Freeform 640"/>
            <p:cNvSpPr>
              <a:spLocks/>
            </p:cNvSpPr>
            <p:nvPr/>
          </p:nvSpPr>
          <p:spPr bwMode="auto">
            <a:xfrm>
              <a:off x="2555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7" name="Freeform 641"/>
            <p:cNvSpPr>
              <a:spLocks/>
            </p:cNvSpPr>
            <p:nvPr/>
          </p:nvSpPr>
          <p:spPr bwMode="auto">
            <a:xfrm>
              <a:off x="2555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8" name="Freeform 642"/>
            <p:cNvSpPr>
              <a:spLocks/>
            </p:cNvSpPr>
            <p:nvPr/>
          </p:nvSpPr>
          <p:spPr bwMode="auto">
            <a:xfrm>
              <a:off x="2555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19" name="Freeform 643"/>
            <p:cNvSpPr>
              <a:spLocks/>
            </p:cNvSpPr>
            <p:nvPr/>
          </p:nvSpPr>
          <p:spPr bwMode="auto">
            <a:xfrm>
              <a:off x="2555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0" name="Freeform 644"/>
            <p:cNvSpPr>
              <a:spLocks/>
            </p:cNvSpPr>
            <p:nvPr/>
          </p:nvSpPr>
          <p:spPr bwMode="auto">
            <a:xfrm>
              <a:off x="2555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1" name="Freeform 645"/>
            <p:cNvSpPr>
              <a:spLocks/>
            </p:cNvSpPr>
            <p:nvPr/>
          </p:nvSpPr>
          <p:spPr bwMode="auto">
            <a:xfrm>
              <a:off x="2555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2" name="Freeform 646"/>
            <p:cNvSpPr>
              <a:spLocks/>
            </p:cNvSpPr>
            <p:nvPr/>
          </p:nvSpPr>
          <p:spPr bwMode="auto">
            <a:xfrm>
              <a:off x="2555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3" name="Freeform 647"/>
            <p:cNvSpPr>
              <a:spLocks/>
            </p:cNvSpPr>
            <p:nvPr/>
          </p:nvSpPr>
          <p:spPr bwMode="auto">
            <a:xfrm>
              <a:off x="2555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4" name="Freeform 648"/>
            <p:cNvSpPr>
              <a:spLocks/>
            </p:cNvSpPr>
            <p:nvPr/>
          </p:nvSpPr>
          <p:spPr bwMode="auto">
            <a:xfrm>
              <a:off x="2555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5" name="Freeform 649"/>
            <p:cNvSpPr>
              <a:spLocks/>
            </p:cNvSpPr>
            <p:nvPr/>
          </p:nvSpPr>
          <p:spPr bwMode="auto">
            <a:xfrm>
              <a:off x="2555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6" name="Freeform 650"/>
            <p:cNvSpPr>
              <a:spLocks/>
            </p:cNvSpPr>
            <p:nvPr/>
          </p:nvSpPr>
          <p:spPr bwMode="auto">
            <a:xfrm>
              <a:off x="2555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7" name="Freeform 651"/>
            <p:cNvSpPr>
              <a:spLocks/>
            </p:cNvSpPr>
            <p:nvPr/>
          </p:nvSpPr>
          <p:spPr bwMode="auto">
            <a:xfrm>
              <a:off x="2555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8" name="Freeform 652"/>
            <p:cNvSpPr>
              <a:spLocks/>
            </p:cNvSpPr>
            <p:nvPr/>
          </p:nvSpPr>
          <p:spPr bwMode="auto">
            <a:xfrm>
              <a:off x="2555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29" name="Freeform 653"/>
            <p:cNvSpPr>
              <a:spLocks/>
            </p:cNvSpPr>
            <p:nvPr/>
          </p:nvSpPr>
          <p:spPr bwMode="auto">
            <a:xfrm>
              <a:off x="2555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0" name="Freeform 654"/>
            <p:cNvSpPr>
              <a:spLocks/>
            </p:cNvSpPr>
            <p:nvPr/>
          </p:nvSpPr>
          <p:spPr bwMode="auto">
            <a:xfrm>
              <a:off x="2555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1" name="Freeform 655"/>
            <p:cNvSpPr>
              <a:spLocks/>
            </p:cNvSpPr>
            <p:nvPr/>
          </p:nvSpPr>
          <p:spPr bwMode="auto">
            <a:xfrm>
              <a:off x="2555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2" name="Freeform 656"/>
            <p:cNvSpPr>
              <a:spLocks/>
            </p:cNvSpPr>
            <p:nvPr/>
          </p:nvSpPr>
          <p:spPr bwMode="auto">
            <a:xfrm>
              <a:off x="2555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3" name="Freeform 657"/>
            <p:cNvSpPr>
              <a:spLocks/>
            </p:cNvSpPr>
            <p:nvPr/>
          </p:nvSpPr>
          <p:spPr bwMode="auto">
            <a:xfrm>
              <a:off x="2555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4" name="Freeform 658"/>
            <p:cNvSpPr>
              <a:spLocks/>
            </p:cNvSpPr>
            <p:nvPr/>
          </p:nvSpPr>
          <p:spPr bwMode="auto">
            <a:xfrm>
              <a:off x="2555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5" name="Freeform 659"/>
            <p:cNvSpPr>
              <a:spLocks/>
            </p:cNvSpPr>
            <p:nvPr/>
          </p:nvSpPr>
          <p:spPr bwMode="auto">
            <a:xfrm>
              <a:off x="2555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6" name="Freeform 660"/>
            <p:cNvSpPr>
              <a:spLocks/>
            </p:cNvSpPr>
            <p:nvPr/>
          </p:nvSpPr>
          <p:spPr bwMode="auto">
            <a:xfrm>
              <a:off x="2555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7" name="Freeform 661"/>
            <p:cNvSpPr>
              <a:spLocks/>
            </p:cNvSpPr>
            <p:nvPr/>
          </p:nvSpPr>
          <p:spPr bwMode="auto">
            <a:xfrm>
              <a:off x="2555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8" name="Freeform 662"/>
            <p:cNvSpPr>
              <a:spLocks/>
            </p:cNvSpPr>
            <p:nvPr/>
          </p:nvSpPr>
          <p:spPr bwMode="auto">
            <a:xfrm>
              <a:off x="2555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39" name="Freeform 663"/>
            <p:cNvSpPr>
              <a:spLocks/>
            </p:cNvSpPr>
            <p:nvPr/>
          </p:nvSpPr>
          <p:spPr bwMode="auto">
            <a:xfrm>
              <a:off x="2555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0" name="Freeform 664"/>
            <p:cNvSpPr>
              <a:spLocks/>
            </p:cNvSpPr>
            <p:nvPr/>
          </p:nvSpPr>
          <p:spPr bwMode="auto">
            <a:xfrm>
              <a:off x="2555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1" name="Freeform 665"/>
            <p:cNvSpPr>
              <a:spLocks/>
            </p:cNvSpPr>
            <p:nvPr/>
          </p:nvSpPr>
          <p:spPr bwMode="auto">
            <a:xfrm>
              <a:off x="2555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2" name="Freeform 666"/>
            <p:cNvSpPr>
              <a:spLocks/>
            </p:cNvSpPr>
            <p:nvPr/>
          </p:nvSpPr>
          <p:spPr bwMode="auto">
            <a:xfrm>
              <a:off x="2555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3" name="Freeform 667"/>
            <p:cNvSpPr>
              <a:spLocks/>
            </p:cNvSpPr>
            <p:nvPr/>
          </p:nvSpPr>
          <p:spPr bwMode="auto">
            <a:xfrm>
              <a:off x="2555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4" name="Freeform 668"/>
            <p:cNvSpPr>
              <a:spLocks/>
            </p:cNvSpPr>
            <p:nvPr/>
          </p:nvSpPr>
          <p:spPr bwMode="auto">
            <a:xfrm>
              <a:off x="2555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5" name="Freeform 669"/>
            <p:cNvSpPr>
              <a:spLocks/>
            </p:cNvSpPr>
            <p:nvPr/>
          </p:nvSpPr>
          <p:spPr bwMode="auto">
            <a:xfrm>
              <a:off x="2555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6" name="Freeform 670"/>
            <p:cNvSpPr>
              <a:spLocks/>
            </p:cNvSpPr>
            <p:nvPr/>
          </p:nvSpPr>
          <p:spPr bwMode="auto">
            <a:xfrm>
              <a:off x="2555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7" name="Freeform 671"/>
            <p:cNvSpPr>
              <a:spLocks/>
            </p:cNvSpPr>
            <p:nvPr/>
          </p:nvSpPr>
          <p:spPr bwMode="auto">
            <a:xfrm>
              <a:off x="2555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8" name="Freeform 672"/>
            <p:cNvSpPr>
              <a:spLocks/>
            </p:cNvSpPr>
            <p:nvPr/>
          </p:nvSpPr>
          <p:spPr bwMode="auto">
            <a:xfrm>
              <a:off x="2555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9" name="Freeform 673"/>
            <p:cNvSpPr>
              <a:spLocks/>
            </p:cNvSpPr>
            <p:nvPr/>
          </p:nvSpPr>
          <p:spPr bwMode="auto">
            <a:xfrm>
              <a:off x="2555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0" name="Freeform 674"/>
            <p:cNvSpPr>
              <a:spLocks/>
            </p:cNvSpPr>
            <p:nvPr/>
          </p:nvSpPr>
          <p:spPr bwMode="auto">
            <a:xfrm>
              <a:off x="2555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" name="Freeform 675"/>
            <p:cNvSpPr>
              <a:spLocks/>
            </p:cNvSpPr>
            <p:nvPr/>
          </p:nvSpPr>
          <p:spPr bwMode="auto">
            <a:xfrm>
              <a:off x="2555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2" name="Freeform 676"/>
            <p:cNvSpPr>
              <a:spLocks/>
            </p:cNvSpPr>
            <p:nvPr/>
          </p:nvSpPr>
          <p:spPr bwMode="auto">
            <a:xfrm>
              <a:off x="2555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3" name="Freeform 677"/>
            <p:cNvSpPr>
              <a:spLocks/>
            </p:cNvSpPr>
            <p:nvPr/>
          </p:nvSpPr>
          <p:spPr bwMode="auto">
            <a:xfrm>
              <a:off x="2555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4" name="Freeform 678"/>
            <p:cNvSpPr>
              <a:spLocks/>
            </p:cNvSpPr>
            <p:nvPr/>
          </p:nvSpPr>
          <p:spPr bwMode="auto">
            <a:xfrm>
              <a:off x="2555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5" name="Freeform 679"/>
            <p:cNvSpPr>
              <a:spLocks/>
            </p:cNvSpPr>
            <p:nvPr/>
          </p:nvSpPr>
          <p:spPr bwMode="auto">
            <a:xfrm>
              <a:off x="3208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6" name="Freeform 680"/>
            <p:cNvSpPr>
              <a:spLocks/>
            </p:cNvSpPr>
            <p:nvPr/>
          </p:nvSpPr>
          <p:spPr bwMode="auto">
            <a:xfrm>
              <a:off x="3208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7" name="Freeform 681"/>
            <p:cNvSpPr>
              <a:spLocks/>
            </p:cNvSpPr>
            <p:nvPr/>
          </p:nvSpPr>
          <p:spPr bwMode="auto">
            <a:xfrm>
              <a:off x="3208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8" name="Freeform 682"/>
            <p:cNvSpPr>
              <a:spLocks/>
            </p:cNvSpPr>
            <p:nvPr/>
          </p:nvSpPr>
          <p:spPr bwMode="auto">
            <a:xfrm>
              <a:off x="3208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9" name="Freeform 683"/>
            <p:cNvSpPr>
              <a:spLocks/>
            </p:cNvSpPr>
            <p:nvPr/>
          </p:nvSpPr>
          <p:spPr bwMode="auto">
            <a:xfrm>
              <a:off x="3208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0" name="Freeform 684"/>
            <p:cNvSpPr>
              <a:spLocks/>
            </p:cNvSpPr>
            <p:nvPr/>
          </p:nvSpPr>
          <p:spPr bwMode="auto">
            <a:xfrm>
              <a:off x="3208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1" name="Freeform 685"/>
            <p:cNvSpPr>
              <a:spLocks/>
            </p:cNvSpPr>
            <p:nvPr/>
          </p:nvSpPr>
          <p:spPr bwMode="auto">
            <a:xfrm>
              <a:off x="3208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2" name="Freeform 686"/>
            <p:cNvSpPr>
              <a:spLocks/>
            </p:cNvSpPr>
            <p:nvPr/>
          </p:nvSpPr>
          <p:spPr bwMode="auto">
            <a:xfrm>
              <a:off x="3208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3" name="Freeform 687"/>
            <p:cNvSpPr>
              <a:spLocks/>
            </p:cNvSpPr>
            <p:nvPr/>
          </p:nvSpPr>
          <p:spPr bwMode="auto">
            <a:xfrm>
              <a:off x="3208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4" name="Freeform 688"/>
            <p:cNvSpPr>
              <a:spLocks/>
            </p:cNvSpPr>
            <p:nvPr/>
          </p:nvSpPr>
          <p:spPr bwMode="auto">
            <a:xfrm>
              <a:off x="3208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5" name="Freeform 689"/>
            <p:cNvSpPr>
              <a:spLocks/>
            </p:cNvSpPr>
            <p:nvPr/>
          </p:nvSpPr>
          <p:spPr bwMode="auto">
            <a:xfrm>
              <a:off x="3208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6" name="Freeform 690"/>
            <p:cNvSpPr>
              <a:spLocks/>
            </p:cNvSpPr>
            <p:nvPr/>
          </p:nvSpPr>
          <p:spPr bwMode="auto">
            <a:xfrm>
              <a:off x="3208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7" name="Freeform 691"/>
            <p:cNvSpPr>
              <a:spLocks/>
            </p:cNvSpPr>
            <p:nvPr/>
          </p:nvSpPr>
          <p:spPr bwMode="auto">
            <a:xfrm>
              <a:off x="3208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8" name="Freeform 692"/>
            <p:cNvSpPr>
              <a:spLocks/>
            </p:cNvSpPr>
            <p:nvPr/>
          </p:nvSpPr>
          <p:spPr bwMode="auto">
            <a:xfrm>
              <a:off x="3208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69" name="Freeform 693"/>
            <p:cNvSpPr>
              <a:spLocks/>
            </p:cNvSpPr>
            <p:nvPr/>
          </p:nvSpPr>
          <p:spPr bwMode="auto">
            <a:xfrm>
              <a:off x="3208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0" name="Freeform 694"/>
            <p:cNvSpPr>
              <a:spLocks/>
            </p:cNvSpPr>
            <p:nvPr/>
          </p:nvSpPr>
          <p:spPr bwMode="auto">
            <a:xfrm>
              <a:off x="3208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1" name="Freeform 695"/>
            <p:cNvSpPr>
              <a:spLocks/>
            </p:cNvSpPr>
            <p:nvPr/>
          </p:nvSpPr>
          <p:spPr bwMode="auto">
            <a:xfrm>
              <a:off x="3208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2" name="Freeform 696"/>
            <p:cNvSpPr>
              <a:spLocks/>
            </p:cNvSpPr>
            <p:nvPr/>
          </p:nvSpPr>
          <p:spPr bwMode="auto">
            <a:xfrm>
              <a:off x="3208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3" name="Freeform 697"/>
            <p:cNvSpPr>
              <a:spLocks/>
            </p:cNvSpPr>
            <p:nvPr/>
          </p:nvSpPr>
          <p:spPr bwMode="auto">
            <a:xfrm>
              <a:off x="3208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4" name="Freeform 698"/>
            <p:cNvSpPr>
              <a:spLocks/>
            </p:cNvSpPr>
            <p:nvPr/>
          </p:nvSpPr>
          <p:spPr bwMode="auto">
            <a:xfrm>
              <a:off x="3208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5" name="Freeform 699"/>
            <p:cNvSpPr>
              <a:spLocks/>
            </p:cNvSpPr>
            <p:nvPr/>
          </p:nvSpPr>
          <p:spPr bwMode="auto">
            <a:xfrm>
              <a:off x="3208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6" name="Freeform 700"/>
            <p:cNvSpPr>
              <a:spLocks/>
            </p:cNvSpPr>
            <p:nvPr/>
          </p:nvSpPr>
          <p:spPr bwMode="auto">
            <a:xfrm>
              <a:off x="3208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7" name="Freeform 701"/>
            <p:cNvSpPr>
              <a:spLocks/>
            </p:cNvSpPr>
            <p:nvPr/>
          </p:nvSpPr>
          <p:spPr bwMode="auto">
            <a:xfrm>
              <a:off x="3208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8" name="Freeform 702"/>
            <p:cNvSpPr>
              <a:spLocks/>
            </p:cNvSpPr>
            <p:nvPr/>
          </p:nvSpPr>
          <p:spPr bwMode="auto">
            <a:xfrm>
              <a:off x="3208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79" name="Freeform 703"/>
            <p:cNvSpPr>
              <a:spLocks/>
            </p:cNvSpPr>
            <p:nvPr/>
          </p:nvSpPr>
          <p:spPr bwMode="auto">
            <a:xfrm>
              <a:off x="3208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0" name="Freeform 704"/>
            <p:cNvSpPr>
              <a:spLocks/>
            </p:cNvSpPr>
            <p:nvPr/>
          </p:nvSpPr>
          <p:spPr bwMode="auto">
            <a:xfrm>
              <a:off x="3208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1" name="Freeform 705"/>
            <p:cNvSpPr>
              <a:spLocks/>
            </p:cNvSpPr>
            <p:nvPr/>
          </p:nvSpPr>
          <p:spPr bwMode="auto">
            <a:xfrm>
              <a:off x="3208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2" name="Freeform 706"/>
            <p:cNvSpPr>
              <a:spLocks/>
            </p:cNvSpPr>
            <p:nvPr/>
          </p:nvSpPr>
          <p:spPr bwMode="auto">
            <a:xfrm>
              <a:off x="3208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3" name="Freeform 707"/>
            <p:cNvSpPr>
              <a:spLocks/>
            </p:cNvSpPr>
            <p:nvPr/>
          </p:nvSpPr>
          <p:spPr bwMode="auto">
            <a:xfrm>
              <a:off x="3208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4" name="Freeform 708"/>
            <p:cNvSpPr>
              <a:spLocks/>
            </p:cNvSpPr>
            <p:nvPr/>
          </p:nvSpPr>
          <p:spPr bwMode="auto">
            <a:xfrm>
              <a:off x="3208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5" name="Freeform 709"/>
            <p:cNvSpPr>
              <a:spLocks/>
            </p:cNvSpPr>
            <p:nvPr/>
          </p:nvSpPr>
          <p:spPr bwMode="auto">
            <a:xfrm>
              <a:off x="3208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6" name="Freeform 710"/>
            <p:cNvSpPr>
              <a:spLocks/>
            </p:cNvSpPr>
            <p:nvPr/>
          </p:nvSpPr>
          <p:spPr bwMode="auto">
            <a:xfrm>
              <a:off x="3208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7" name="Freeform 711"/>
            <p:cNvSpPr>
              <a:spLocks/>
            </p:cNvSpPr>
            <p:nvPr/>
          </p:nvSpPr>
          <p:spPr bwMode="auto">
            <a:xfrm>
              <a:off x="3208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8" name="Freeform 712"/>
            <p:cNvSpPr>
              <a:spLocks/>
            </p:cNvSpPr>
            <p:nvPr/>
          </p:nvSpPr>
          <p:spPr bwMode="auto">
            <a:xfrm>
              <a:off x="3208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89" name="Freeform 713"/>
            <p:cNvSpPr>
              <a:spLocks/>
            </p:cNvSpPr>
            <p:nvPr/>
          </p:nvSpPr>
          <p:spPr bwMode="auto">
            <a:xfrm>
              <a:off x="3208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0" name="Freeform 714"/>
            <p:cNvSpPr>
              <a:spLocks/>
            </p:cNvSpPr>
            <p:nvPr/>
          </p:nvSpPr>
          <p:spPr bwMode="auto">
            <a:xfrm>
              <a:off x="3208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1" name="Freeform 715"/>
            <p:cNvSpPr>
              <a:spLocks/>
            </p:cNvSpPr>
            <p:nvPr/>
          </p:nvSpPr>
          <p:spPr bwMode="auto">
            <a:xfrm>
              <a:off x="3208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2" name="Freeform 716"/>
            <p:cNvSpPr>
              <a:spLocks/>
            </p:cNvSpPr>
            <p:nvPr/>
          </p:nvSpPr>
          <p:spPr bwMode="auto">
            <a:xfrm>
              <a:off x="3208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3" name="Freeform 717"/>
            <p:cNvSpPr>
              <a:spLocks/>
            </p:cNvSpPr>
            <p:nvPr/>
          </p:nvSpPr>
          <p:spPr bwMode="auto">
            <a:xfrm>
              <a:off x="3208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4" name="Freeform 718"/>
            <p:cNvSpPr>
              <a:spLocks/>
            </p:cNvSpPr>
            <p:nvPr/>
          </p:nvSpPr>
          <p:spPr bwMode="auto">
            <a:xfrm>
              <a:off x="3208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5" name="Freeform 719"/>
            <p:cNvSpPr>
              <a:spLocks/>
            </p:cNvSpPr>
            <p:nvPr/>
          </p:nvSpPr>
          <p:spPr bwMode="auto">
            <a:xfrm>
              <a:off x="3208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6" name="Freeform 720"/>
            <p:cNvSpPr>
              <a:spLocks/>
            </p:cNvSpPr>
            <p:nvPr/>
          </p:nvSpPr>
          <p:spPr bwMode="auto">
            <a:xfrm>
              <a:off x="3208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7" name="Freeform 721"/>
            <p:cNvSpPr>
              <a:spLocks/>
            </p:cNvSpPr>
            <p:nvPr/>
          </p:nvSpPr>
          <p:spPr bwMode="auto">
            <a:xfrm>
              <a:off x="3208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8" name="Freeform 722"/>
            <p:cNvSpPr>
              <a:spLocks/>
            </p:cNvSpPr>
            <p:nvPr/>
          </p:nvSpPr>
          <p:spPr bwMode="auto">
            <a:xfrm>
              <a:off x="3208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99" name="Freeform 723"/>
            <p:cNvSpPr>
              <a:spLocks/>
            </p:cNvSpPr>
            <p:nvPr/>
          </p:nvSpPr>
          <p:spPr bwMode="auto">
            <a:xfrm>
              <a:off x="3208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0" name="Freeform 724"/>
            <p:cNvSpPr>
              <a:spLocks/>
            </p:cNvSpPr>
            <p:nvPr/>
          </p:nvSpPr>
          <p:spPr bwMode="auto">
            <a:xfrm>
              <a:off x="3208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1" name="Freeform 725"/>
            <p:cNvSpPr>
              <a:spLocks/>
            </p:cNvSpPr>
            <p:nvPr/>
          </p:nvSpPr>
          <p:spPr bwMode="auto">
            <a:xfrm>
              <a:off x="3208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2" name="Freeform 726"/>
            <p:cNvSpPr>
              <a:spLocks/>
            </p:cNvSpPr>
            <p:nvPr/>
          </p:nvSpPr>
          <p:spPr bwMode="auto">
            <a:xfrm>
              <a:off x="3208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3" name="Freeform 727"/>
            <p:cNvSpPr>
              <a:spLocks/>
            </p:cNvSpPr>
            <p:nvPr/>
          </p:nvSpPr>
          <p:spPr bwMode="auto">
            <a:xfrm>
              <a:off x="3865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4" name="Freeform 728"/>
            <p:cNvSpPr>
              <a:spLocks/>
            </p:cNvSpPr>
            <p:nvPr/>
          </p:nvSpPr>
          <p:spPr bwMode="auto">
            <a:xfrm>
              <a:off x="3865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5" name="Freeform 729"/>
            <p:cNvSpPr>
              <a:spLocks/>
            </p:cNvSpPr>
            <p:nvPr/>
          </p:nvSpPr>
          <p:spPr bwMode="auto">
            <a:xfrm>
              <a:off x="3865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6" name="Freeform 730"/>
            <p:cNvSpPr>
              <a:spLocks/>
            </p:cNvSpPr>
            <p:nvPr/>
          </p:nvSpPr>
          <p:spPr bwMode="auto">
            <a:xfrm>
              <a:off x="3865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7" name="Freeform 731"/>
            <p:cNvSpPr>
              <a:spLocks/>
            </p:cNvSpPr>
            <p:nvPr/>
          </p:nvSpPr>
          <p:spPr bwMode="auto">
            <a:xfrm>
              <a:off x="3865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8" name="Freeform 732"/>
            <p:cNvSpPr>
              <a:spLocks/>
            </p:cNvSpPr>
            <p:nvPr/>
          </p:nvSpPr>
          <p:spPr bwMode="auto">
            <a:xfrm>
              <a:off x="3865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09" name="Freeform 733"/>
            <p:cNvSpPr>
              <a:spLocks/>
            </p:cNvSpPr>
            <p:nvPr/>
          </p:nvSpPr>
          <p:spPr bwMode="auto">
            <a:xfrm>
              <a:off x="3865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4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0" name="Freeform 734"/>
            <p:cNvSpPr>
              <a:spLocks/>
            </p:cNvSpPr>
            <p:nvPr/>
          </p:nvSpPr>
          <p:spPr bwMode="auto">
            <a:xfrm>
              <a:off x="3865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4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1" name="Freeform 735"/>
            <p:cNvSpPr>
              <a:spLocks/>
            </p:cNvSpPr>
            <p:nvPr/>
          </p:nvSpPr>
          <p:spPr bwMode="auto">
            <a:xfrm>
              <a:off x="3865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2" name="Freeform 736"/>
            <p:cNvSpPr>
              <a:spLocks/>
            </p:cNvSpPr>
            <p:nvPr/>
          </p:nvSpPr>
          <p:spPr bwMode="auto">
            <a:xfrm>
              <a:off x="3865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3" name="Freeform 737"/>
            <p:cNvSpPr>
              <a:spLocks/>
            </p:cNvSpPr>
            <p:nvPr/>
          </p:nvSpPr>
          <p:spPr bwMode="auto">
            <a:xfrm>
              <a:off x="3865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4" name="Freeform 738"/>
            <p:cNvSpPr>
              <a:spLocks/>
            </p:cNvSpPr>
            <p:nvPr/>
          </p:nvSpPr>
          <p:spPr bwMode="auto">
            <a:xfrm>
              <a:off x="3865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5" name="Freeform 739"/>
            <p:cNvSpPr>
              <a:spLocks/>
            </p:cNvSpPr>
            <p:nvPr/>
          </p:nvSpPr>
          <p:spPr bwMode="auto">
            <a:xfrm>
              <a:off x="3865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6" name="Freeform 740"/>
            <p:cNvSpPr>
              <a:spLocks/>
            </p:cNvSpPr>
            <p:nvPr/>
          </p:nvSpPr>
          <p:spPr bwMode="auto">
            <a:xfrm>
              <a:off x="3865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7" name="Freeform 741"/>
            <p:cNvSpPr>
              <a:spLocks/>
            </p:cNvSpPr>
            <p:nvPr/>
          </p:nvSpPr>
          <p:spPr bwMode="auto">
            <a:xfrm>
              <a:off x="3865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8" name="Freeform 742"/>
            <p:cNvSpPr>
              <a:spLocks/>
            </p:cNvSpPr>
            <p:nvPr/>
          </p:nvSpPr>
          <p:spPr bwMode="auto">
            <a:xfrm>
              <a:off x="3865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19" name="Freeform 743"/>
            <p:cNvSpPr>
              <a:spLocks/>
            </p:cNvSpPr>
            <p:nvPr/>
          </p:nvSpPr>
          <p:spPr bwMode="auto">
            <a:xfrm>
              <a:off x="3865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0" name="Freeform 744"/>
            <p:cNvSpPr>
              <a:spLocks/>
            </p:cNvSpPr>
            <p:nvPr/>
          </p:nvSpPr>
          <p:spPr bwMode="auto">
            <a:xfrm>
              <a:off x="3865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1" name="Freeform 745"/>
            <p:cNvSpPr>
              <a:spLocks/>
            </p:cNvSpPr>
            <p:nvPr/>
          </p:nvSpPr>
          <p:spPr bwMode="auto">
            <a:xfrm>
              <a:off x="3865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2" name="Freeform 746"/>
            <p:cNvSpPr>
              <a:spLocks/>
            </p:cNvSpPr>
            <p:nvPr/>
          </p:nvSpPr>
          <p:spPr bwMode="auto">
            <a:xfrm>
              <a:off x="3865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3" name="Freeform 747"/>
            <p:cNvSpPr>
              <a:spLocks/>
            </p:cNvSpPr>
            <p:nvPr/>
          </p:nvSpPr>
          <p:spPr bwMode="auto">
            <a:xfrm>
              <a:off x="3865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4" name="Freeform 748"/>
            <p:cNvSpPr>
              <a:spLocks/>
            </p:cNvSpPr>
            <p:nvPr/>
          </p:nvSpPr>
          <p:spPr bwMode="auto">
            <a:xfrm>
              <a:off x="3865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5" name="Freeform 749"/>
            <p:cNvSpPr>
              <a:spLocks/>
            </p:cNvSpPr>
            <p:nvPr/>
          </p:nvSpPr>
          <p:spPr bwMode="auto">
            <a:xfrm>
              <a:off x="3865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6" name="Freeform 750"/>
            <p:cNvSpPr>
              <a:spLocks/>
            </p:cNvSpPr>
            <p:nvPr/>
          </p:nvSpPr>
          <p:spPr bwMode="auto">
            <a:xfrm>
              <a:off x="3865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7" name="Freeform 751"/>
            <p:cNvSpPr>
              <a:spLocks/>
            </p:cNvSpPr>
            <p:nvPr/>
          </p:nvSpPr>
          <p:spPr bwMode="auto">
            <a:xfrm>
              <a:off x="3865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8" name="Freeform 752"/>
            <p:cNvSpPr>
              <a:spLocks/>
            </p:cNvSpPr>
            <p:nvPr/>
          </p:nvSpPr>
          <p:spPr bwMode="auto">
            <a:xfrm>
              <a:off x="3865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29" name="Freeform 753"/>
            <p:cNvSpPr>
              <a:spLocks/>
            </p:cNvSpPr>
            <p:nvPr/>
          </p:nvSpPr>
          <p:spPr bwMode="auto">
            <a:xfrm>
              <a:off x="3865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0" name="Freeform 754"/>
            <p:cNvSpPr>
              <a:spLocks/>
            </p:cNvSpPr>
            <p:nvPr/>
          </p:nvSpPr>
          <p:spPr bwMode="auto">
            <a:xfrm>
              <a:off x="3865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1" name="Freeform 755"/>
            <p:cNvSpPr>
              <a:spLocks/>
            </p:cNvSpPr>
            <p:nvPr/>
          </p:nvSpPr>
          <p:spPr bwMode="auto">
            <a:xfrm>
              <a:off x="3865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2" name="Freeform 756"/>
            <p:cNvSpPr>
              <a:spLocks/>
            </p:cNvSpPr>
            <p:nvPr/>
          </p:nvSpPr>
          <p:spPr bwMode="auto">
            <a:xfrm>
              <a:off x="3865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3" name="Freeform 757"/>
            <p:cNvSpPr>
              <a:spLocks/>
            </p:cNvSpPr>
            <p:nvPr/>
          </p:nvSpPr>
          <p:spPr bwMode="auto">
            <a:xfrm>
              <a:off x="3865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4" name="Freeform 758"/>
            <p:cNvSpPr>
              <a:spLocks/>
            </p:cNvSpPr>
            <p:nvPr/>
          </p:nvSpPr>
          <p:spPr bwMode="auto">
            <a:xfrm>
              <a:off x="3865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5" name="Freeform 759"/>
            <p:cNvSpPr>
              <a:spLocks/>
            </p:cNvSpPr>
            <p:nvPr/>
          </p:nvSpPr>
          <p:spPr bwMode="auto">
            <a:xfrm>
              <a:off x="3865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6" name="Freeform 760"/>
            <p:cNvSpPr>
              <a:spLocks/>
            </p:cNvSpPr>
            <p:nvPr/>
          </p:nvSpPr>
          <p:spPr bwMode="auto">
            <a:xfrm>
              <a:off x="3865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7" name="Freeform 761"/>
            <p:cNvSpPr>
              <a:spLocks/>
            </p:cNvSpPr>
            <p:nvPr/>
          </p:nvSpPr>
          <p:spPr bwMode="auto">
            <a:xfrm>
              <a:off x="3865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8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8" name="Freeform 762"/>
            <p:cNvSpPr>
              <a:spLocks/>
            </p:cNvSpPr>
            <p:nvPr/>
          </p:nvSpPr>
          <p:spPr bwMode="auto">
            <a:xfrm>
              <a:off x="3865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8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39" name="Freeform 763"/>
            <p:cNvSpPr>
              <a:spLocks/>
            </p:cNvSpPr>
            <p:nvPr/>
          </p:nvSpPr>
          <p:spPr bwMode="auto">
            <a:xfrm>
              <a:off x="3865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0" name="Freeform 764"/>
            <p:cNvSpPr>
              <a:spLocks/>
            </p:cNvSpPr>
            <p:nvPr/>
          </p:nvSpPr>
          <p:spPr bwMode="auto">
            <a:xfrm>
              <a:off x="3865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1" name="Freeform 765"/>
            <p:cNvSpPr>
              <a:spLocks/>
            </p:cNvSpPr>
            <p:nvPr/>
          </p:nvSpPr>
          <p:spPr bwMode="auto">
            <a:xfrm>
              <a:off x="3865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2" name="Freeform 766"/>
            <p:cNvSpPr>
              <a:spLocks/>
            </p:cNvSpPr>
            <p:nvPr/>
          </p:nvSpPr>
          <p:spPr bwMode="auto">
            <a:xfrm>
              <a:off x="3865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3" name="Freeform 767"/>
            <p:cNvSpPr>
              <a:spLocks/>
            </p:cNvSpPr>
            <p:nvPr/>
          </p:nvSpPr>
          <p:spPr bwMode="auto">
            <a:xfrm>
              <a:off x="3865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4" name="Freeform 768"/>
            <p:cNvSpPr>
              <a:spLocks/>
            </p:cNvSpPr>
            <p:nvPr/>
          </p:nvSpPr>
          <p:spPr bwMode="auto">
            <a:xfrm>
              <a:off x="3865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5" name="Freeform 769"/>
            <p:cNvSpPr>
              <a:spLocks/>
            </p:cNvSpPr>
            <p:nvPr/>
          </p:nvSpPr>
          <p:spPr bwMode="auto">
            <a:xfrm>
              <a:off x="3865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6" name="Freeform 770"/>
            <p:cNvSpPr>
              <a:spLocks/>
            </p:cNvSpPr>
            <p:nvPr/>
          </p:nvSpPr>
          <p:spPr bwMode="auto">
            <a:xfrm>
              <a:off x="3865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7" name="Freeform 771"/>
            <p:cNvSpPr>
              <a:spLocks/>
            </p:cNvSpPr>
            <p:nvPr/>
          </p:nvSpPr>
          <p:spPr bwMode="auto">
            <a:xfrm>
              <a:off x="3865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8" name="Freeform 772"/>
            <p:cNvSpPr>
              <a:spLocks/>
            </p:cNvSpPr>
            <p:nvPr/>
          </p:nvSpPr>
          <p:spPr bwMode="auto">
            <a:xfrm>
              <a:off x="3865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49" name="Freeform 773"/>
            <p:cNvSpPr>
              <a:spLocks/>
            </p:cNvSpPr>
            <p:nvPr/>
          </p:nvSpPr>
          <p:spPr bwMode="auto">
            <a:xfrm>
              <a:off x="3865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8 w 21"/>
                <a:gd name="T7" fmla="*/ 7 h 21"/>
                <a:gd name="T8" fmla="*/ 21 w 21"/>
                <a:gd name="T9" fmla="*/ 11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0" name="Freeform 774"/>
            <p:cNvSpPr>
              <a:spLocks/>
            </p:cNvSpPr>
            <p:nvPr/>
          </p:nvSpPr>
          <p:spPr bwMode="auto">
            <a:xfrm>
              <a:off x="3865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8 w 21"/>
                <a:gd name="T7" fmla="*/ 7 h 21"/>
                <a:gd name="T8" fmla="*/ 21 w 21"/>
                <a:gd name="T9" fmla="*/ 11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1" name="Freeform 775"/>
            <p:cNvSpPr>
              <a:spLocks/>
            </p:cNvSpPr>
            <p:nvPr/>
          </p:nvSpPr>
          <p:spPr bwMode="auto">
            <a:xfrm>
              <a:off x="4518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2" name="Freeform 776"/>
            <p:cNvSpPr>
              <a:spLocks/>
            </p:cNvSpPr>
            <p:nvPr/>
          </p:nvSpPr>
          <p:spPr bwMode="auto">
            <a:xfrm>
              <a:off x="4518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" name="Freeform 777"/>
            <p:cNvSpPr>
              <a:spLocks/>
            </p:cNvSpPr>
            <p:nvPr/>
          </p:nvSpPr>
          <p:spPr bwMode="auto">
            <a:xfrm>
              <a:off x="4518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4" name="Freeform 778"/>
            <p:cNvSpPr>
              <a:spLocks/>
            </p:cNvSpPr>
            <p:nvPr/>
          </p:nvSpPr>
          <p:spPr bwMode="auto">
            <a:xfrm>
              <a:off x="4518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5" name="Freeform 779"/>
            <p:cNvSpPr>
              <a:spLocks/>
            </p:cNvSpPr>
            <p:nvPr/>
          </p:nvSpPr>
          <p:spPr bwMode="auto">
            <a:xfrm>
              <a:off x="4518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6" name="Freeform 780"/>
            <p:cNvSpPr>
              <a:spLocks/>
            </p:cNvSpPr>
            <p:nvPr/>
          </p:nvSpPr>
          <p:spPr bwMode="auto">
            <a:xfrm>
              <a:off x="4518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7" name="Freeform 781"/>
            <p:cNvSpPr>
              <a:spLocks/>
            </p:cNvSpPr>
            <p:nvPr/>
          </p:nvSpPr>
          <p:spPr bwMode="auto">
            <a:xfrm>
              <a:off x="4518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7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8" name="Freeform 782"/>
            <p:cNvSpPr>
              <a:spLocks/>
            </p:cNvSpPr>
            <p:nvPr/>
          </p:nvSpPr>
          <p:spPr bwMode="auto">
            <a:xfrm>
              <a:off x="4518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7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9" name="Freeform 783"/>
            <p:cNvSpPr>
              <a:spLocks/>
            </p:cNvSpPr>
            <p:nvPr/>
          </p:nvSpPr>
          <p:spPr bwMode="auto">
            <a:xfrm>
              <a:off x="4518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0" name="Freeform 784"/>
            <p:cNvSpPr>
              <a:spLocks/>
            </p:cNvSpPr>
            <p:nvPr/>
          </p:nvSpPr>
          <p:spPr bwMode="auto">
            <a:xfrm>
              <a:off x="4518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1" name="Freeform 785"/>
            <p:cNvSpPr>
              <a:spLocks/>
            </p:cNvSpPr>
            <p:nvPr/>
          </p:nvSpPr>
          <p:spPr bwMode="auto">
            <a:xfrm>
              <a:off x="4518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2" name="Freeform 786"/>
            <p:cNvSpPr>
              <a:spLocks/>
            </p:cNvSpPr>
            <p:nvPr/>
          </p:nvSpPr>
          <p:spPr bwMode="auto">
            <a:xfrm>
              <a:off x="4518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3" name="Freeform 787"/>
            <p:cNvSpPr>
              <a:spLocks/>
            </p:cNvSpPr>
            <p:nvPr/>
          </p:nvSpPr>
          <p:spPr bwMode="auto">
            <a:xfrm>
              <a:off x="4518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4" name="Freeform 788"/>
            <p:cNvSpPr>
              <a:spLocks/>
            </p:cNvSpPr>
            <p:nvPr/>
          </p:nvSpPr>
          <p:spPr bwMode="auto">
            <a:xfrm>
              <a:off x="4518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5" name="Freeform 789"/>
            <p:cNvSpPr>
              <a:spLocks/>
            </p:cNvSpPr>
            <p:nvPr/>
          </p:nvSpPr>
          <p:spPr bwMode="auto">
            <a:xfrm>
              <a:off x="4518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6" name="Freeform 790"/>
            <p:cNvSpPr>
              <a:spLocks/>
            </p:cNvSpPr>
            <p:nvPr/>
          </p:nvSpPr>
          <p:spPr bwMode="auto">
            <a:xfrm>
              <a:off x="4518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7" name="Freeform 791"/>
            <p:cNvSpPr>
              <a:spLocks/>
            </p:cNvSpPr>
            <p:nvPr/>
          </p:nvSpPr>
          <p:spPr bwMode="auto">
            <a:xfrm>
              <a:off x="4518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8" name="Freeform 792"/>
            <p:cNvSpPr>
              <a:spLocks/>
            </p:cNvSpPr>
            <p:nvPr/>
          </p:nvSpPr>
          <p:spPr bwMode="auto">
            <a:xfrm>
              <a:off x="4518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69" name="Freeform 793"/>
            <p:cNvSpPr>
              <a:spLocks/>
            </p:cNvSpPr>
            <p:nvPr/>
          </p:nvSpPr>
          <p:spPr bwMode="auto">
            <a:xfrm>
              <a:off x="4518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0" name="Freeform 794"/>
            <p:cNvSpPr>
              <a:spLocks/>
            </p:cNvSpPr>
            <p:nvPr/>
          </p:nvSpPr>
          <p:spPr bwMode="auto">
            <a:xfrm>
              <a:off x="4518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1" name="Freeform 795"/>
            <p:cNvSpPr>
              <a:spLocks/>
            </p:cNvSpPr>
            <p:nvPr/>
          </p:nvSpPr>
          <p:spPr bwMode="auto">
            <a:xfrm>
              <a:off x="4518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2" name="Freeform 796"/>
            <p:cNvSpPr>
              <a:spLocks/>
            </p:cNvSpPr>
            <p:nvPr/>
          </p:nvSpPr>
          <p:spPr bwMode="auto">
            <a:xfrm>
              <a:off x="4518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3" name="Freeform 797"/>
            <p:cNvSpPr>
              <a:spLocks/>
            </p:cNvSpPr>
            <p:nvPr/>
          </p:nvSpPr>
          <p:spPr bwMode="auto">
            <a:xfrm>
              <a:off x="4518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4" name="Freeform 798"/>
            <p:cNvSpPr>
              <a:spLocks/>
            </p:cNvSpPr>
            <p:nvPr/>
          </p:nvSpPr>
          <p:spPr bwMode="auto">
            <a:xfrm>
              <a:off x="4518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5" name="Freeform 799"/>
            <p:cNvSpPr>
              <a:spLocks/>
            </p:cNvSpPr>
            <p:nvPr/>
          </p:nvSpPr>
          <p:spPr bwMode="auto">
            <a:xfrm>
              <a:off x="4518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6" name="Freeform 800"/>
            <p:cNvSpPr>
              <a:spLocks/>
            </p:cNvSpPr>
            <p:nvPr/>
          </p:nvSpPr>
          <p:spPr bwMode="auto">
            <a:xfrm>
              <a:off x="4518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7" name="Freeform 801"/>
            <p:cNvSpPr>
              <a:spLocks/>
            </p:cNvSpPr>
            <p:nvPr/>
          </p:nvSpPr>
          <p:spPr bwMode="auto">
            <a:xfrm>
              <a:off x="4518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8" name="Freeform 802"/>
            <p:cNvSpPr>
              <a:spLocks/>
            </p:cNvSpPr>
            <p:nvPr/>
          </p:nvSpPr>
          <p:spPr bwMode="auto">
            <a:xfrm>
              <a:off x="4518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79" name="Freeform 803"/>
            <p:cNvSpPr>
              <a:spLocks/>
            </p:cNvSpPr>
            <p:nvPr/>
          </p:nvSpPr>
          <p:spPr bwMode="auto">
            <a:xfrm>
              <a:off x="4518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0" name="Freeform 804"/>
            <p:cNvSpPr>
              <a:spLocks/>
            </p:cNvSpPr>
            <p:nvPr/>
          </p:nvSpPr>
          <p:spPr bwMode="auto">
            <a:xfrm>
              <a:off x="4518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1" name="Freeform 805"/>
            <p:cNvSpPr>
              <a:spLocks/>
            </p:cNvSpPr>
            <p:nvPr/>
          </p:nvSpPr>
          <p:spPr bwMode="auto">
            <a:xfrm>
              <a:off x="4518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2" name="Freeform 806"/>
            <p:cNvSpPr>
              <a:spLocks/>
            </p:cNvSpPr>
            <p:nvPr/>
          </p:nvSpPr>
          <p:spPr bwMode="auto">
            <a:xfrm>
              <a:off x="4518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3" name="Freeform 807"/>
            <p:cNvSpPr>
              <a:spLocks/>
            </p:cNvSpPr>
            <p:nvPr/>
          </p:nvSpPr>
          <p:spPr bwMode="auto">
            <a:xfrm>
              <a:off x="4518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84" name="Freeform 808"/>
            <p:cNvSpPr>
              <a:spLocks/>
            </p:cNvSpPr>
            <p:nvPr/>
          </p:nvSpPr>
          <p:spPr bwMode="auto">
            <a:xfrm>
              <a:off x="4518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809"/>
          <p:cNvGrpSpPr>
            <a:grpSpLocks/>
          </p:cNvGrpSpPr>
          <p:nvPr/>
        </p:nvGrpSpPr>
        <p:grpSpPr bwMode="auto">
          <a:xfrm>
            <a:off x="3995738" y="2271713"/>
            <a:ext cx="3925887" cy="3681412"/>
            <a:chOff x="2720" y="1431"/>
            <a:chExt cx="2473" cy="2319"/>
          </a:xfrm>
        </p:grpSpPr>
        <p:sp>
          <p:nvSpPr>
            <p:cNvPr id="44485" name="Freeform 810"/>
            <p:cNvSpPr>
              <a:spLocks/>
            </p:cNvSpPr>
            <p:nvPr/>
          </p:nvSpPr>
          <p:spPr bwMode="auto">
            <a:xfrm>
              <a:off x="4518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6" name="Freeform 811"/>
            <p:cNvSpPr>
              <a:spLocks/>
            </p:cNvSpPr>
            <p:nvPr/>
          </p:nvSpPr>
          <p:spPr bwMode="auto">
            <a:xfrm>
              <a:off x="4518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7" name="Freeform 812"/>
            <p:cNvSpPr>
              <a:spLocks/>
            </p:cNvSpPr>
            <p:nvPr/>
          </p:nvSpPr>
          <p:spPr bwMode="auto">
            <a:xfrm>
              <a:off x="4518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8" name="Freeform 813"/>
            <p:cNvSpPr>
              <a:spLocks/>
            </p:cNvSpPr>
            <p:nvPr/>
          </p:nvSpPr>
          <p:spPr bwMode="auto">
            <a:xfrm>
              <a:off x="4518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9" name="Freeform 814"/>
            <p:cNvSpPr>
              <a:spLocks/>
            </p:cNvSpPr>
            <p:nvPr/>
          </p:nvSpPr>
          <p:spPr bwMode="auto">
            <a:xfrm>
              <a:off x="4518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0" name="Freeform 815"/>
            <p:cNvSpPr>
              <a:spLocks/>
            </p:cNvSpPr>
            <p:nvPr/>
          </p:nvSpPr>
          <p:spPr bwMode="auto">
            <a:xfrm>
              <a:off x="4518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1" name="Freeform 816"/>
            <p:cNvSpPr>
              <a:spLocks/>
            </p:cNvSpPr>
            <p:nvPr/>
          </p:nvSpPr>
          <p:spPr bwMode="auto">
            <a:xfrm>
              <a:off x="4518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2" name="Freeform 817"/>
            <p:cNvSpPr>
              <a:spLocks/>
            </p:cNvSpPr>
            <p:nvPr/>
          </p:nvSpPr>
          <p:spPr bwMode="auto">
            <a:xfrm>
              <a:off x="4518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3" name="Freeform 818"/>
            <p:cNvSpPr>
              <a:spLocks/>
            </p:cNvSpPr>
            <p:nvPr/>
          </p:nvSpPr>
          <p:spPr bwMode="auto">
            <a:xfrm>
              <a:off x="4518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4" name="Freeform 819"/>
            <p:cNvSpPr>
              <a:spLocks/>
            </p:cNvSpPr>
            <p:nvPr/>
          </p:nvSpPr>
          <p:spPr bwMode="auto">
            <a:xfrm>
              <a:off x="4518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5" name="Freeform 820"/>
            <p:cNvSpPr>
              <a:spLocks/>
            </p:cNvSpPr>
            <p:nvPr/>
          </p:nvSpPr>
          <p:spPr bwMode="auto">
            <a:xfrm>
              <a:off x="4518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6" name="Freeform 821"/>
            <p:cNvSpPr>
              <a:spLocks/>
            </p:cNvSpPr>
            <p:nvPr/>
          </p:nvSpPr>
          <p:spPr bwMode="auto">
            <a:xfrm>
              <a:off x="4518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7" name="Freeform 822"/>
            <p:cNvSpPr>
              <a:spLocks/>
            </p:cNvSpPr>
            <p:nvPr/>
          </p:nvSpPr>
          <p:spPr bwMode="auto">
            <a:xfrm>
              <a:off x="4518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8" name="Freeform 823"/>
            <p:cNvSpPr>
              <a:spLocks/>
            </p:cNvSpPr>
            <p:nvPr/>
          </p:nvSpPr>
          <p:spPr bwMode="auto">
            <a:xfrm>
              <a:off x="4518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99" name="Freeform 824"/>
            <p:cNvSpPr>
              <a:spLocks/>
            </p:cNvSpPr>
            <p:nvPr/>
          </p:nvSpPr>
          <p:spPr bwMode="auto">
            <a:xfrm>
              <a:off x="5172" y="3729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0" name="Freeform 825"/>
            <p:cNvSpPr>
              <a:spLocks/>
            </p:cNvSpPr>
            <p:nvPr/>
          </p:nvSpPr>
          <p:spPr bwMode="auto">
            <a:xfrm>
              <a:off x="5172" y="3729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1" name="Freeform 826"/>
            <p:cNvSpPr>
              <a:spLocks/>
            </p:cNvSpPr>
            <p:nvPr/>
          </p:nvSpPr>
          <p:spPr bwMode="auto">
            <a:xfrm>
              <a:off x="5172" y="3646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5 w 21"/>
                <a:gd name="T21" fmla="*/ 19 h 22"/>
                <a:gd name="T22" fmla="*/ 3 w 21"/>
                <a:gd name="T23" fmla="*/ 15 h 22"/>
                <a:gd name="T24" fmla="*/ 0 w 21"/>
                <a:gd name="T25" fmla="*/ 12 h 22"/>
                <a:gd name="T26" fmla="*/ 3 w 21"/>
                <a:gd name="T27" fmla="*/ 7 h 22"/>
                <a:gd name="T28" fmla="*/ 5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2" name="Freeform 827"/>
            <p:cNvSpPr>
              <a:spLocks/>
            </p:cNvSpPr>
            <p:nvPr/>
          </p:nvSpPr>
          <p:spPr bwMode="auto">
            <a:xfrm>
              <a:off x="5172" y="3646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5 w 21"/>
                <a:gd name="T21" fmla="*/ 19 h 22"/>
                <a:gd name="T22" fmla="*/ 3 w 21"/>
                <a:gd name="T23" fmla="*/ 15 h 22"/>
                <a:gd name="T24" fmla="*/ 0 w 21"/>
                <a:gd name="T25" fmla="*/ 12 h 22"/>
                <a:gd name="T26" fmla="*/ 3 w 21"/>
                <a:gd name="T27" fmla="*/ 7 h 22"/>
                <a:gd name="T28" fmla="*/ 5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3" name="Freeform 828"/>
            <p:cNvSpPr>
              <a:spLocks/>
            </p:cNvSpPr>
            <p:nvPr/>
          </p:nvSpPr>
          <p:spPr bwMode="auto">
            <a:xfrm>
              <a:off x="5172" y="356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4" name="Freeform 829"/>
            <p:cNvSpPr>
              <a:spLocks/>
            </p:cNvSpPr>
            <p:nvPr/>
          </p:nvSpPr>
          <p:spPr bwMode="auto">
            <a:xfrm>
              <a:off x="5172" y="356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5" name="Freeform 830"/>
            <p:cNvSpPr>
              <a:spLocks/>
            </p:cNvSpPr>
            <p:nvPr/>
          </p:nvSpPr>
          <p:spPr bwMode="auto">
            <a:xfrm>
              <a:off x="5172" y="348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12 w 21"/>
                <a:gd name="T17" fmla="*/ 21 h 21"/>
                <a:gd name="T18" fmla="*/ 7 w 21"/>
                <a:gd name="T19" fmla="*/ 18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6" name="Freeform 831"/>
            <p:cNvSpPr>
              <a:spLocks/>
            </p:cNvSpPr>
            <p:nvPr/>
          </p:nvSpPr>
          <p:spPr bwMode="auto">
            <a:xfrm>
              <a:off x="5172" y="348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12 w 21"/>
                <a:gd name="T17" fmla="*/ 21 h 21"/>
                <a:gd name="T18" fmla="*/ 7 w 21"/>
                <a:gd name="T19" fmla="*/ 18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7" name="Freeform 832"/>
            <p:cNvSpPr>
              <a:spLocks/>
            </p:cNvSpPr>
            <p:nvPr/>
          </p:nvSpPr>
          <p:spPr bwMode="auto">
            <a:xfrm>
              <a:off x="5172" y="3318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5 w 21"/>
                <a:gd name="T21" fmla="*/ 19 h 22"/>
                <a:gd name="T22" fmla="*/ 3 w 21"/>
                <a:gd name="T23" fmla="*/ 15 h 22"/>
                <a:gd name="T24" fmla="*/ 0 w 21"/>
                <a:gd name="T25" fmla="*/ 12 h 22"/>
                <a:gd name="T26" fmla="*/ 3 w 21"/>
                <a:gd name="T27" fmla="*/ 7 h 22"/>
                <a:gd name="T28" fmla="*/ 5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8" name="Freeform 833"/>
            <p:cNvSpPr>
              <a:spLocks/>
            </p:cNvSpPr>
            <p:nvPr/>
          </p:nvSpPr>
          <p:spPr bwMode="auto">
            <a:xfrm>
              <a:off x="5172" y="3318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5 w 21"/>
                <a:gd name="T21" fmla="*/ 19 h 22"/>
                <a:gd name="T22" fmla="*/ 3 w 21"/>
                <a:gd name="T23" fmla="*/ 15 h 22"/>
                <a:gd name="T24" fmla="*/ 0 w 21"/>
                <a:gd name="T25" fmla="*/ 12 h 22"/>
                <a:gd name="T26" fmla="*/ 3 w 21"/>
                <a:gd name="T27" fmla="*/ 7 h 22"/>
                <a:gd name="T28" fmla="*/ 5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09" name="Freeform 834"/>
            <p:cNvSpPr>
              <a:spLocks/>
            </p:cNvSpPr>
            <p:nvPr/>
          </p:nvSpPr>
          <p:spPr bwMode="auto">
            <a:xfrm>
              <a:off x="5172" y="323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0" name="Freeform 835"/>
            <p:cNvSpPr>
              <a:spLocks/>
            </p:cNvSpPr>
            <p:nvPr/>
          </p:nvSpPr>
          <p:spPr bwMode="auto">
            <a:xfrm>
              <a:off x="5172" y="323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1" name="Freeform 836"/>
            <p:cNvSpPr>
              <a:spLocks/>
            </p:cNvSpPr>
            <p:nvPr/>
          </p:nvSpPr>
          <p:spPr bwMode="auto">
            <a:xfrm>
              <a:off x="5172" y="3156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2" name="Freeform 837"/>
            <p:cNvSpPr>
              <a:spLocks/>
            </p:cNvSpPr>
            <p:nvPr/>
          </p:nvSpPr>
          <p:spPr bwMode="auto">
            <a:xfrm>
              <a:off x="5172" y="3156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3" name="Freeform 838"/>
            <p:cNvSpPr>
              <a:spLocks/>
            </p:cNvSpPr>
            <p:nvPr/>
          </p:nvSpPr>
          <p:spPr bwMode="auto">
            <a:xfrm>
              <a:off x="5172" y="307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7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4" name="Freeform 839"/>
            <p:cNvSpPr>
              <a:spLocks/>
            </p:cNvSpPr>
            <p:nvPr/>
          </p:nvSpPr>
          <p:spPr bwMode="auto">
            <a:xfrm>
              <a:off x="5172" y="307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7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5" name="Freeform 840"/>
            <p:cNvSpPr>
              <a:spLocks/>
            </p:cNvSpPr>
            <p:nvPr/>
          </p:nvSpPr>
          <p:spPr bwMode="auto">
            <a:xfrm>
              <a:off x="5172" y="2908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6" name="Freeform 841"/>
            <p:cNvSpPr>
              <a:spLocks/>
            </p:cNvSpPr>
            <p:nvPr/>
          </p:nvSpPr>
          <p:spPr bwMode="auto">
            <a:xfrm>
              <a:off x="5172" y="2908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7" name="Freeform 842"/>
            <p:cNvSpPr>
              <a:spLocks/>
            </p:cNvSpPr>
            <p:nvPr/>
          </p:nvSpPr>
          <p:spPr bwMode="auto">
            <a:xfrm>
              <a:off x="5172" y="2828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8" name="Freeform 843"/>
            <p:cNvSpPr>
              <a:spLocks/>
            </p:cNvSpPr>
            <p:nvPr/>
          </p:nvSpPr>
          <p:spPr bwMode="auto">
            <a:xfrm>
              <a:off x="5172" y="2828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19" name="Freeform 844"/>
            <p:cNvSpPr>
              <a:spLocks/>
            </p:cNvSpPr>
            <p:nvPr/>
          </p:nvSpPr>
          <p:spPr bwMode="auto">
            <a:xfrm>
              <a:off x="5172" y="2745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7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0" name="Freeform 845"/>
            <p:cNvSpPr>
              <a:spLocks/>
            </p:cNvSpPr>
            <p:nvPr/>
          </p:nvSpPr>
          <p:spPr bwMode="auto">
            <a:xfrm>
              <a:off x="5172" y="2745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7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1" name="Freeform 846"/>
            <p:cNvSpPr>
              <a:spLocks/>
            </p:cNvSpPr>
            <p:nvPr/>
          </p:nvSpPr>
          <p:spPr bwMode="auto">
            <a:xfrm>
              <a:off x="5172" y="2662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5 w 21"/>
                <a:gd name="T21" fmla="*/ 17 h 22"/>
                <a:gd name="T22" fmla="*/ 3 w 21"/>
                <a:gd name="T23" fmla="*/ 15 h 22"/>
                <a:gd name="T24" fmla="*/ 0 w 21"/>
                <a:gd name="T25" fmla="*/ 10 h 22"/>
                <a:gd name="T26" fmla="*/ 3 w 21"/>
                <a:gd name="T27" fmla="*/ 7 h 22"/>
                <a:gd name="T28" fmla="*/ 5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2" name="Freeform 847"/>
            <p:cNvSpPr>
              <a:spLocks/>
            </p:cNvSpPr>
            <p:nvPr/>
          </p:nvSpPr>
          <p:spPr bwMode="auto">
            <a:xfrm>
              <a:off x="5172" y="2662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5 w 21"/>
                <a:gd name="T21" fmla="*/ 17 h 22"/>
                <a:gd name="T22" fmla="*/ 3 w 21"/>
                <a:gd name="T23" fmla="*/ 15 h 22"/>
                <a:gd name="T24" fmla="*/ 0 w 21"/>
                <a:gd name="T25" fmla="*/ 10 h 22"/>
                <a:gd name="T26" fmla="*/ 3 w 21"/>
                <a:gd name="T27" fmla="*/ 7 h 22"/>
                <a:gd name="T28" fmla="*/ 5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3" name="Freeform 848"/>
            <p:cNvSpPr>
              <a:spLocks/>
            </p:cNvSpPr>
            <p:nvPr/>
          </p:nvSpPr>
          <p:spPr bwMode="auto">
            <a:xfrm>
              <a:off x="5172" y="2500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4" name="Freeform 849"/>
            <p:cNvSpPr>
              <a:spLocks/>
            </p:cNvSpPr>
            <p:nvPr/>
          </p:nvSpPr>
          <p:spPr bwMode="auto">
            <a:xfrm>
              <a:off x="5172" y="2500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5" name="Freeform 850"/>
            <p:cNvSpPr>
              <a:spLocks/>
            </p:cNvSpPr>
            <p:nvPr/>
          </p:nvSpPr>
          <p:spPr bwMode="auto">
            <a:xfrm>
              <a:off x="5172" y="2417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9 h 19"/>
                <a:gd name="T26" fmla="*/ 3 w 21"/>
                <a:gd name="T27" fmla="*/ 5 h 19"/>
                <a:gd name="T28" fmla="*/ 5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6" name="Freeform 851"/>
            <p:cNvSpPr>
              <a:spLocks/>
            </p:cNvSpPr>
            <p:nvPr/>
          </p:nvSpPr>
          <p:spPr bwMode="auto">
            <a:xfrm>
              <a:off x="5172" y="2417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9 h 19"/>
                <a:gd name="T26" fmla="*/ 3 w 21"/>
                <a:gd name="T27" fmla="*/ 5 h 19"/>
                <a:gd name="T28" fmla="*/ 5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7" name="Freeform 852"/>
            <p:cNvSpPr>
              <a:spLocks/>
            </p:cNvSpPr>
            <p:nvPr/>
          </p:nvSpPr>
          <p:spPr bwMode="auto">
            <a:xfrm>
              <a:off x="5172" y="2334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5 w 21"/>
                <a:gd name="T21" fmla="*/ 17 h 22"/>
                <a:gd name="T22" fmla="*/ 3 w 21"/>
                <a:gd name="T23" fmla="*/ 15 h 22"/>
                <a:gd name="T24" fmla="*/ 0 w 21"/>
                <a:gd name="T25" fmla="*/ 10 h 22"/>
                <a:gd name="T26" fmla="*/ 3 w 21"/>
                <a:gd name="T27" fmla="*/ 7 h 22"/>
                <a:gd name="T28" fmla="*/ 5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8" name="Freeform 853"/>
            <p:cNvSpPr>
              <a:spLocks/>
            </p:cNvSpPr>
            <p:nvPr/>
          </p:nvSpPr>
          <p:spPr bwMode="auto">
            <a:xfrm>
              <a:off x="5172" y="2334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5 w 21"/>
                <a:gd name="T21" fmla="*/ 17 h 22"/>
                <a:gd name="T22" fmla="*/ 3 w 21"/>
                <a:gd name="T23" fmla="*/ 15 h 22"/>
                <a:gd name="T24" fmla="*/ 0 w 21"/>
                <a:gd name="T25" fmla="*/ 10 h 22"/>
                <a:gd name="T26" fmla="*/ 3 w 21"/>
                <a:gd name="T27" fmla="*/ 7 h 22"/>
                <a:gd name="T28" fmla="*/ 5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29" name="Freeform 854"/>
            <p:cNvSpPr>
              <a:spLocks/>
            </p:cNvSpPr>
            <p:nvPr/>
          </p:nvSpPr>
          <p:spPr bwMode="auto">
            <a:xfrm>
              <a:off x="5172" y="2252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0" name="Freeform 855"/>
            <p:cNvSpPr>
              <a:spLocks/>
            </p:cNvSpPr>
            <p:nvPr/>
          </p:nvSpPr>
          <p:spPr bwMode="auto">
            <a:xfrm>
              <a:off x="5172" y="2252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1" name="Freeform 856"/>
            <p:cNvSpPr>
              <a:spLocks/>
            </p:cNvSpPr>
            <p:nvPr/>
          </p:nvSpPr>
          <p:spPr bwMode="auto">
            <a:xfrm>
              <a:off x="5172" y="2089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9 h 19"/>
                <a:gd name="T26" fmla="*/ 3 w 21"/>
                <a:gd name="T27" fmla="*/ 5 h 19"/>
                <a:gd name="T28" fmla="*/ 5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2" name="Freeform 857"/>
            <p:cNvSpPr>
              <a:spLocks/>
            </p:cNvSpPr>
            <p:nvPr/>
          </p:nvSpPr>
          <p:spPr bwMode="auto">
            <a:xfrm>
              <a:off x="5172" y="2089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9 h 19"/>
                <a:gd name="T26" fmla="*/ 3 w 21"/>
                <a:gd name="T27" fmla="*/ 5 h 19"/>
                <a:gd name="T28" fmla="*/ 5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3" name="Freeform 858"/>
            <p:cNvSpPr>
              <a:spLocks/>
            </p:cNvSpPr>
            <p:nvPr/>
          </p:nvSpPr>
          <p:spPr bwMode="auto">
            <a:xfrm>
              <a:off x="5172" y="200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5 h 19"/>
                <a:gd name="T24" fmla="*/ 0 w 21"/>
                <a:gd name="T25" fmla="*/ 10 h 19"/>
                <a:gd name="T26" fmla="*/ 3 w 21"/>
                <a:gd name="T27" fmla="*/ 8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4" name="Freeform 859"/>
            <p:cNvSpPr>
              <a:spLocks/>
            </p:cNvSpPr>
            <p:nvPr/>
          </p:nvSpPr>
          <p:spPr bwMode="auto">
            <a:xfrm>
              <a:off x="5172" y="200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5 h 19"/>
                <a:gd name="T24" fmla="*/ 0 w 21"/>
                <a:gd name="T25" fmla="*/ 10 h 19"/>
                <a:gd name="T26" fmla="*/ 3 w 21"/>
                <a:gd name="T27" fmla="*/ 8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5" name="Freeform 860"/>
            <p:cNvSpPr>
              <a:spLocks/>
            </p:cNvSpPr>
            <p:nvPr/>
          </p:nvSpPr>
          <p:spPr bwMode="auto">
            <a:xfrm>
              <a:off x="5172" y="192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6" name="Freeform 861"/>
            <p:cNvSpPr>
              <a:spLocks/>
            </p:cNvSpPr>
            <p:nvPr/>
          </p:nvSpPr>
          <p:spPr bwMode="auto">
            <a:xfrm>
              <a:off x="5172" y="192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7" name="Freeform 862"/>
            <p:cNvSpPr>
              <a:spLocks/>
            </p:cNvSpPr>
            <p:nvPr/>
          </p:nvSpPr>
          <p:spPr bwMode="auto">
            <a:xfrm>
              <a:off x="5172" y="184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8" name="Freeform 863"/>
            <p:cNvSpPr>
              <a:spLocks/>
            </p:cNvSpPr>
            <p:nvPr/>
          </p:nvSpPr>
          <p:spPr bwMode="auto">
            <a:xfrm>
              <a:off x="5172" y="184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39" name="Freeform 864"/>
            <p:cNvSpPr>
              <a:spLocks/>
            </p:cNvSpPr>
            <p:nvPr/>
          </p:nvSpPr>
          <p:spPr bwMode="auto">
            <a:xfrm>
              <a:off x="5172" y="167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5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0" name="Freeform 865"/>
            <p:cNvSpPr>
              <a:spLocks/>
            </p:cNvSpPr>
            <p:nvPr/>
          </p:nvSpPr>
          <p:spPr bwMode="auto">
            <a:xfrm>
              <a:off x="5172" y="167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5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1" name="Freeform 866"/>
            <p:cNvSpPr>
              <a:spLocks/>
            </p:cNvSpPr>
            <p:nvPr/>
          </p:nvSpPr>
          <p:spPr bwMode="auto">
            <a:xfrm>
              <a:off x="5172" y="1596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2" name="Freeform 867"/>
            <p:cNvSpPr>
              <a:spLocks/>
            </p:cNvSpPr>
            <p:nvPr/>
          </p:nvSpPr>
          <p:spPr bwMode="auto">
            <a:xfrm>
              <a:off x="5172" y="1596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3" name="Freeform 868"/>
            <p:cNvSpPr>
              <a:spLocks/>
            </p:cNvSpPr>
            <p:nvPr/>
          </p:nvSpPr>
          <p:spPr bwMode="auto">
            <a:xfrm>
              <a:off x="5172" y="151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3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4" name="Freeform 869"/>
            <p:cNvSpPr>
              <a:spLocks/>
            </p:cNvSpPr>
            <p:nvPr/>
          </p:nvSpPr>
          <p:spPr bwMode="auto">
            <a:xfrm>
              <a:off x="5172" y="151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3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5" name="Freeform 870"/>
            <p:cNvSpPr>
              <a:spLocks/>
            </p:cNvSpPr>
            <p:nvPr/>
          </p:nvSpPr>
          <p:spPr bwMode="auto">
            <a:xfrm>
              <a:off x="5172" y="143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1 h 21"/>
                <a:gd name="T26" fmla="*/ 3 w 21"/>
                <a:gd name="T27" fmla="*/ 7 h 21"/>
                <a:gd name="T28" fmla="*/ 5 w 21"/>
                <a:gd name="T29" fmla="*/ 4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6" name="Freeform 871"/>
            <p:cNvSpPr>
              <a:spLocks/>
            </p:cNvSpPr>
            <p:nvPr/>
          </p:nvSpPr>
          <p:spPr bwMode="auto">
            <a:xfrm>
              <a:off x="5172" y="143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1 h 21"/>
                <a:gd name="T26" fmla="*/ 3 w 21"/>
                <a:gd name="T27" fmla="*/ 7 h 21"/>
                <a:gd name="T28" fmla="*/ 5 w 21"/>
                <a:gd name="T29" fmla="*/ 4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7" name="Freeform 872"/>
            <p:cNvSpPr>
              <a:spLocks/>
            </p:cNvSpPr>
            <p:nvPr/>
          </p:nvSpPr>
          <p:spPr bwMode="auto">
            <a:xfrm>
              <a:off x="2720" y="3729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8" name="Freeform 873"/>
            <p:cNvSpPr>
              <a:spLocks/>
            </p:cNvSpPr>
            <p:nvPr/>
          </p:nvSpPr>
          <p:spPr bwMode="auto">
            <a:xfrm>
              <a:off x="2720" y="3729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49" name="Freeform 874"/>
            <p:cNvSpPr>
              <a:spLocks/>
            </p:cNvSpPr>
            <p:nvPr/>
          </p:nvSpPr>
          <p:spPr bwMode="auto">
            <a:xfrm>
              <a:off x="2720" y="3646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3 h 22"/>
                <a:gd name="T4" fmla="*/ 16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6 w 19"/>
                <a:gd name="T13" fmla="*/ 19 h 22"/>
                <a:gd name="T14" fmla="*/ 14 w 19"/>
                <a:gd name="T15" fmla="*/ 22 h 22"/>
                <a:gd name="T16" fmla="*/ 9 w 19"/>
                <a:gd name="T17" fmla="*/ 22 h 22"/>
                <a:gd name="T18" fmla="*/ 5 w 19"/>
                <a:gd name="T19" fmla="*/ 22 h 22"/>
                <a:gd name="T20" fmla="*/ 2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2 w 19"/>
                <a:gd name="T29" fmla="*/ 5 h 22"/>
                <a:gd name="T30" fmla="*/ 5 w 19"/>
                <a:gd name="T31" fmla="*/ 3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0" name="Freeform 875"/>
            <p:cNvSpPr>
              <a:spLocks/>
            </p:cNvSpPr>
            <p:nvPr/>
          </p:nvSpPr>
          <p:spPr bwMode="auto">
            <a:xfrm>
              <a:off x="2720" y="3646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3 h 22"/>
                <a:gd name="T4" fmla="*/ 16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6 w 19"/>
                <a:gd name="T13" fmla="*/ 19 h 22"/>
                <a:gd name="T14" fmla="*/ 14 w 19"/>
                <a:gd name="T15" fmla="*/ 22 h 22"/>
                <a:gd name="T16" fmla="*/ 9 w 19"/>
                <a:gd name="T17" fmla="*/ 22 h 22"/>
                <a:gd name="T18" fmla="*/ 5 w 19"/>
                <a:gd name="T19" fmla="*/ 22 h 22"/>
                <a:gd name="T20" fmla="*/ 2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2 w 19"/>
                <a:gd name="T29" fmla="*/ 5 h 22"/>
                <a:gd name="T30" fmla="*/ 5 w 19"/>
                <a:gd name="T31" fmla="*/ 3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1" name="Freeform 876"/>
            <p:cNvSpPr>
              <a:spLocks/>
            </p:cNvSpPr>
            <p:nvPr/>
          </p:nvSpPr>
          <p:spPr bwMode="auto">
            <a:xfrm>
              <a:off x="2720" y="3566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2" name="Freeform 877"/>
            <p:cNvSpPr>
              <a:spLocks/>
            </p:cNvSpPr>
            <p:nvPr/>
          </p:nvSpPr>
          <p:spPr bwMode="auto">
            <a:xfrm>
              <a:off x="2720" y="3566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3" name="Freeform 878"/>
            <p:cNvSpPr>
              <a:spLocks/>
            </p:cNvSpPr>
            <p:nvPr/>
          </p:nvSpPr>
          <p:spPr bwMode="auto">
            <a:xfrm>
              <a:off x="2720" y="3484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8 h 21"/>
                <a:gd name="T16" fmla="*/ 9 w 19"/>
                <a:gd name="T17" fmla="*/ 21 h 21"/>
                <a:gd name="T18" fmla="*/ 5 w 19"/>
                <a:gd name="T19" fmla="*/ 18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4" name="Freeform 879"/>
            <p:cNvSpPr>
              <a:spLocks/>
            </p:cNvSpPr>
            <p:nvPr/>
          </p:nvSpPr>
          <p:spPr bwMode="auto">
            <a:xfrm>
              <a:off x="2720" y="3484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8 h 21"/>
                <a:gd name="T16" fmla="*/ 9 w 19"/>
                <a:gd name="T17" fmla="*/ 21 h 21"/>
                <a:gd name="T18" fmla="*/ 5 w 19"/>
                <a:gd name="T19" fmla="*/ 18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5" name="Freeform 880"/>
            <p:cNvSpPr>
              <a:spLocks/>
            </p:cNvSpPr>
            <p:nvPr/>
          </p:nvSpPr>
          <p:spPr bwMode="auto">
            <a:xfrm>
              <a:off x="2720" y="3318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3 h 22"/>
                <a:gd name="T4" fmla="*/ 16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6 w 19"/>
                <a:gd name="T13" fmla="*/ 19 h 22"/>
                <a:gd name="T14" fmla="*/ 14 w 19"/>
                <a:gd name="T15" fmla="*/ 22 h 22"/>
                <a:gd name="T16" fmla="*/ 9 w 19"/>
                <a:gd name="T17" fmla="*/ 22 h 22"/>
                <a:gd name="T18" fmla="*/ 5 w 19"/>
                <a:gd name="T19" fmla="*/ 22 h 22"/>
                <a:gd name="T20" fmla="*/ 2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2 w 19"/>
                <a:gd name="T29" fmla="*/ 5 h 22"/>
                <a:gd name="T30" fmla="*/ 5 w 19"/>
                <a:gd name="T31" fmla="*/ 3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6" name="Freeform 881"/>
            <p:cNvSpPr>
              <a:spLocks/>
            </p:cNvSpPr>
            <p:nvPr/>
          </p:nvSpPr>
          <p:spPr bwMode="auto">
            <a:xfrm>
              <a:off x="2720" y="3318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3 h 22"/>
                <a:gd name="T4" fmla="*/ 16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6 w 19"/>
                <a:gd name="T13" fmla="*/ 19 h 22"/>
                <a:gd name="T14" fmla="*/ 14 w 19"/>
                <a:gd name="T15" fmla="*/ 22 h 22"/>
                <a:gd name="T16" fmla="*/ 9 w 19"/>
                <a:gd name="T17" fmla="*/ 22 h 22"/>
                <a:gd name="T18" fmla="*/ 5 w 19"/>
                <a:gd name="T19" fmla="*/ 22 h 22"/>
                <a:gd name="T20" fmla="*/ 2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2 w 19"/>
                <a:gd name="T29" fmla="*/ 5 h 22"/>
                <a:gd name="T30" fmla="*/ 5 w 19"/>
                <a:gd name="T31" fmla="*/ 3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7" name="Freeform 882"/>
            <p:cNvSpPr>
              <a:spLocks/>
            </p:cNvSpPr>
            <p:nvPr/>
          </p:nvSpPr>
          <p:spPr bwMode="auto">
            <a:xfrm>
              <a:off x="2720" y="3238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8" name="Freeform 883"/>
            <p:cNvSpPr>
              <a:spLocks/>
            </p:cNvSpPr>
            <p:nvPr/>
          </p:nvSpPr>
          <p:spPr bwMode="auto">
            <a:xfrm>
              <a:off x="2720" y="3238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59" name="Freeform 884"/>
            <p:cNvSpPr>
              <a:spLocks/>
            </p:cNvSpPr>
            <p:nvPr/>
          </p:nvSpPr>
          <p:spPr bwMode="auto">
            <a:xfrm>
              <a:off x="2720" y="3156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0" name="Freeform 885"/>
            <p:cNvSpPr>
              <a:spLocks/>
            </p:cNvSpPr>
            <p:nvPr/>
          </p:nvSpPr>
          <p:spPr bwMode="auto">
            <a:xfrm>
              <a:off x="2720" y="3156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1" name="Freeform 886"/>
            <p:cNvSpPr>
              <a:spLocks/>
            </p:cNvSpPr>
            <p:nvPr/>
          </p:nvSpPr>
          <p:spPr bwMode="auto">
            <a:xfrm>
              <a:off x="2720" y="3073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7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2" name="Freeform 887"/>
            <p:cNvSpPr>
              <a:spLocks/>
            </p:cNvSpPr>
            <p:nvPr/>
          </p:nvSpPr>
          <p:spPr bwMode="auto">
            <a:xfrm>
              <a:off x="2720" y="3073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7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3" name="Freeform 888"/>
            <p:cNvSpPr>
              <a:spLocks/>
            </p:cNvSpPr>
            <p:nvPr/>
          </p:nvSpPr>
          <p:spPr bwMode="auto">
            <a:xfrm>
              <a:off x="2720" y="2908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4" name="Freeform 889"/>
            <p:cNvSpPr>
              <a:spLocks/>
            </p:cNvSpPr>
            <p:nvPr/>
          </p:nvSpPr>
          <p:spPr bwMode="auto">
            <a:xfrm>
              <a:off x="2720" y="2908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5" name="Freeform 890"/>
            <p:cNvSpPr>
              <a:spLocks/>
            </p:cNvSpPr>
            <p:nvPr/>
          </p:nvSpPr>
          <p:spPr bwMode="auto">
            <a:xfrm>
              <a:off x="2720" y="2828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6" name="Freeform 891"/>
            <p:cNvSpPr>
              <a:spLocks/>
            </p:cNvSpPr>
            <p:nvPr/>
          </p:nvSpPr>
          <p:spPr bwMode="auto">
            <a:xfrm>
              <a:off x="2720" y="2828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7" name="Freeform 892"/>
            <p:cNvSpPr>
              <a:spLocks/>
            </p:cNvSpPr>
            <p:nvPr/>
          </p:nvSpPr>
          <p:spPr bwMode="auto">
            <a:xfrm>
              <a:off x="2720" y="2745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7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8" name="Freeform 893"/>
            <p:cNvSpPr>
              <a:spLocks/>
            </p:cNvSpPr>
            <p:nvPr/>
          </p:nvSpPr>
          <p:spPr bwMode="auto">
            <a:xfrm>
              <a:off x="2720" y="2745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7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69" name="Freeform 894"/>
            <p:cNvSpPr>
              <a:spLocks/>
            </p:cNvSpPr>
            <p:nvPr/>
          </p:nvSpPr>
          <p:spPr bwMode="auto">
            <a:xfrm>
              <a:off x="2720" y="2662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0 h 22"/>
                <a:gd name="T4" fmla="*/ 16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6 w 19"/>
                <a:gd name="T13" fmla="*/ 17 h 22"/>
                <a:gd name="T14" fmla="*/ 14 w 19"/>
                <a:gd name="T15" fmla="*/ 19 h 22"/>
                <a:gd name="T16" fmla="*/ 9 w 19"/>
                <a:gd name="T17" fmla="*/ 22 h 22"/>
                <a:gd name="T18" fmla="*/ 5 w 19"/>
                <a:gd name="T19" fmla="*/ 19 h 22"/>
                <a:gd name="T20" fmla="*/ 2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2 w 19"/>
                <a:gd name="T29" fmla="*/ 3 h 22"/>
                <a:gd name="T30" fmla="*/ 5 w 19"/>
                <a:gd name="T31" fmla="*/ 0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0" name="Freeform 895"/>
            <p:cNvSpPr>
              <a:spLocks/>
            </p:cNvSpPr>
            <p:nvPr/>
          </p:nvSpPr>
          <p:spPr bwMode="auto">
            <a:xfrm>
              <a:off x="2720" y="2662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0 h 22"/>
                <a:gd name="T4" fmla="*/ 16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6 w 19"/>
                <a:gd name="T13" fmla="*/ 17 h 22"/>
                <a:gd name="T14" fmla="*/ 14 w 19"/>
                <a:gd name="T15" fmla="*/ 19 h 22"/>
                <a:gd name="T16" fmla="*/ 9 w 19"/>
                <a:gd name="T17" fmla="*/ 22 h 22"/>
                <a:gd name="T18" fmla="*/ 5 w 19"/>
                <a:gd name="T19" fmla="*/ 19 h 22"/>
                <a:gd name="T20" fmla="*/ 2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2 w 19"/>
                <a:gd name="T29" fmla="*/ 3 h 22"/>
                <a:gd name="T30" fmla="*/ 5 w 19"/>
                <a:gd name="T31" fmla="*/ 0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1" name="Freeform 896"/>
            <p:cNvSpPr>
              <a:spLocks/>
            </p:cNvSpPr>
            <p:nvPr/>
          </p:nvSpPr>
          <p:spPr bwMode="auto">
            <a:xfrm>
              <a:off x="2720" y="2500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2" name="Freeform 897"/>
            <p:cNvSpPr>
              <a:spLocks/>
            </p:cNvSpPr>
            <p:nvPr/>
          </p:nvSpPr>
          <p:spPr bwMode="auto">
            <a:xfrm>
              <a:off x="2720" y="2500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3" name="Freeform 898"/>
            <p:cNvSpPr>
              <a:spLocks/>
            </p:cNvSpPr>
            <p:nvPr/>
          </p:nvSpPr>
          <p:spPr bwMode="auto">
            <a:xfrm>
              <a:off x="2720" y="2417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2 w 19"/>
                <a:gd name="T29" fmla="*/ 2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4" name="Freeform 899"/>
            <p:cNvSpPr>
              <a:spLocks/>
            </p:cNvSpPr>
            <p:nvPr/>
          </p:nvSpPr>
          <p:spPr bwMode="auto">
            <a:xfrm>
              <a:off x="2720" y="2417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2 w 19"/>
                <a:gd name="T29" fmla="*/ 2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5" name="Freeform 900"/>
            <p:cNvSpPr>
              <a:spLocks/>
            </p:cNvSpPr>
            <p:nvPr/>
          </p:nvSpPr>
          <p:spPr bwMode="auto">
            <a:xfrm>
              <a:off x="2720" y="2334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0 h 22"/>
                <a:gd name="T4" fmla="*/ 16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6 w 19"/>
                <a:gd name="T13" fmla="*/ 17 h 22"/>
                <a:gd name="T14" fmla="*/ 14 w 19"/>
                <a:gd name="T15" fmla="*/ 19 h 22"/>
                <a:gd name="T16" fmla="*/ 9 w 19"/>
                <a:gd name="T17" fmla="*/ 22 h 22"/>
                <a:gd name="T18" fmla="*/ 5 w 19"/>
                <a:gd name="T19" fmla="*/ 19 h 22"/>
                <a:gd name="T20" fmla="*/ 2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2 w 19"/>
                <a:gd name="T29" fmla="*/ 3 h 22"/>
                <a:gd name="T30" fmla="*/ 5 w 19"/>
                <a:gd name="T31" fmla="*/ 0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6" name="Freeform 901"/>
            <p:cNvSpPr>
              <a:spLocks/>
            </p:cNvSpPr>
            <p:nvPr/>
          </p:nvSpPr>
          <p:spPr bwMode="auto">
            <a:xfrm>
              <a:off x="2720" y="2334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0 h 22"/>
                <a:gd name="T4" fmla="*/ 16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6 w 19"/>
                <a:gd name="T13" fmla="*/ 17 h 22"/>
                <a:gd name="T14" fmla="*/ 14 w 19"/>
                <a:gd name="T15" fmla="*/ 19 h 22"/>
                <a:gd name="T16" fmla="*/ 9 w 19"/>
                <a:gd name="T17" fmla="*/ 22 h 22"/>
                <a:gd name="T18" fmla="*/ 5 w 19"/>
                <a:gd name="T19" fmla="*/ 19 h 22"/>
                <a:gd name="T20" fmla="*/ 2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2 w 19"/>
                <a:gd name="T29" fmla="*/ 3 h 22"/>
                <a:gd name="T30" fmla="*/ 5 w 19"/>
                <a:gd name="T31" fmla="*/ 0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7" name="Freeform 902"/>
            <p:cNvSpPr>
              <a:spLocks/>
            </p:cNvSpPr>
            <p:nvPr/>
          </p:nvSpPr>
          <p:spPr bwMode="auto">
            <a:xfrm>
              <a:off x="2720" y="2252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8" name="Freeform 903"/>
            <p:cNvSpPr>
              <a:spLocks/>
            </p:cNvSpPr>
            <p:nvPr/>
          </p:nvSpPr>
          <p:spPr bwMode="auto">
            <a:xfrm>
              <a:off x="2720" y="2252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79" name="Freeform 904"/>
            <p:cNvSpPr>
              <a:spLocks/>
            </p:cNvSpPr>
            <p:nvPr/>
          </p:nvSpPr>
          <p:spPr bwMode="auto">
            <a:xfrm>
              <a:off x="2720" y="2089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2 w 19"/>
                <a:gd name="T29" fmla="*/ 2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0" name="Freeform 905"/>
            <p:cNvSpPr>
              <a:spLocks/>
            </p:cNvSpPr>
            <p:nvPr/>
          </p:nvSpPr>
          <p:spPr bwMode="auto">
            <a:xfrm>
              <a:off x="2720" y="2089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2 w 19"/>
                <a:gd name="T29" fmla="*/ 2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1" name="Freeform 906"/>
            <p:cNvSpPr>
              <a:spLocks/>
            </p:cNvSpPr>
            <p:nvPr/>
          </p:nvSpPr>
          <p:spPr bwMode="auto">
            <a:xfrm>
              <a:off x="2720" y="2006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8 h 19"/>
                <a:gd name="T8" fmla="*/ 19 w 19"/>
                <a:gd name="T9" fmla="*/ 10 h 19"/>
                <a:gd name="T10" fmla="*/ 19 w 19"/>
                <a:gd name="T11" fmla="*/ 15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8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2" name="Freeform 907"/>
            <p:cNvSpPr>
              <a:spLocks/>
            </p:cNvSpPr>
            <p:nvPr/>
          </p:nvSpPr>
          <p:spPr bwMode="auto">
            <a:xfrm>
              <a:off x="2720" y="2006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8 h 19"/>
                <a:gd name="T8" fmla="*/ 19 w 19"/>
                <a:gd name="T9" fmla="*/ 10 h 19"/>
                <a:gd name="T10" fmla="*/ 19 w 19"/>
                <a:gd name="T11" fmla="*/ 15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8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3" name="Freeform 908"/>
            <p:cNvSpPr>
              <a:spLocks/>
            </p:cNvSpPr>
            <p:nvPr/>
          </p:nvSpPr>
          <p:spPr bwMode="auto">
            <a:xfrm>
              <a:off x="2720" y="1924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4" name="Freeform 909"/>
            <p:cNvSpPr>
              <a:spLocks/>
            </p:cNvSpPr>
            <p:nvPr/>
          </p:nvSpPr>
          <p:spPr bwMode="auto">
            <a:xfrm>
              <a:off x="2720" y="1924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5" name="Freeform 910"/>
            <p:cNvSpPr>
              <a:spLocks/>
            </p:cNvSpPr>
            <p:nvPr/>
          </p:nvSpPr>
          <p:spPr bwMode="auto">
            <a:xfrm>
              <a:off x="2720" y="1841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3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3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6" name="Freeform 911"/>
            <p:cNvSpPr>
              <a:spLocks/>
            </p:cNvSpPr>
            <p:nvPr/>
          </p:nvSpPr>
          <p:spPr bwMode="auto">
            <a:xfrm>
              <a:off x="2720" y="1841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3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3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7" name="Freeform 912"/>
            <p:cNvSpPr>
              <a:spLocks/>
            </p:cNvSpPr>
            <p:nvPr/>
          </p:nvSpPr>
          <p:spPr bwMode="auto">
            <a:xfrm>
              <a:off x="2720" y="1678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5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8" name="Freeform 913"/>
            <p:cNvSpPr>
              <a:spLocks/>
            </p:cNvSpPr>
            <p:nvPr/>
          </p:nvSpPr>
          <p:spPr bwMode="auto">
            <a:xfrm>
              <a:off x="2720" y="1678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5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89" name="Freeform 914"/>
            <p:cNvSpPr>
              <a:spLocks/>
            </p:cNvSpPr>
            <p:nvPr/>
          </p:nvSpPr>
          <p:spPr bwMode="auto">
            <a:xfrm>
              <a:off x="2720" y="1596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0" name="Freeform 915"/>
            <p:cNvSpPr>
              <a:spLocks/>
            </p:cNvSpPr>
            <p:nvPr/>
          </p:nvSpPr>
          <p:spPr bwMode="auto">
            <a:xfrm>
              <a:off x="2720" y="1596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1" name="Freeform 916"/>
            <p:cNvSpPr>
              <a:spLocks/>
            </p:cNvSpPr>
            <p:nvPr/>
          </p:nvSpPr>
          <p:spPr bwMode="auto">
            <a:xfrm>
              <a:off x="2720" y="1513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3 h 21"/>
                <a:gd name="T4" fmla="*/ 16 w 19"/>
                <a:gd name="T5" fmla="*/ 3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3 h 21"/>
                <a:gd name="T30" fmla="*/ 5 w 19"/>
                <a:gd name="T31" fmla="*/ 3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2" name="Freeform 917"/>
            <p:cNvSpPr>
              <a:spLocks/>
            </p:cNvSpPr>
            <p:nvPr/>
          </p:nvSpPr>
          <p:spPr bwMode="auto">
            <a:xfrm>
              <a:off x="2720" y="1513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3 h 21"/>
                <a:gd name="T4" fmla="*/ 16 w 19"/>
                <a:gd name="T5" fmla="*/ 3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3 h 21"/>
                <a:gd name="T30" fmla="*/ 5 w 19"/>
                <a:gd name="T31" fmla="*/ 3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3" name="Freeform 918"/>
            <p:cNvSpPr>
              <a:spLocks/>
            </p:cNvSpPr>
            <p:nvPr/>
          </p:nvSpPr>
          <p:spPr bwMode="auto">
            <a:xfrm>
              <a:off x="2720" y="1431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4 h 21"/>
                <a:gd name="T6" fmla="*/ 19 w 19"/>
                <a:gd name="T7" fmla="*/ 7 h 21"/>
                <a:gd name="T8" fmla="*/ 19 w 19"/>
                <a:gd name="T9" fmla="*/ 11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1 h 21"/>
                <a:gd name="T26" fmla="*/ 0 w 19"/>
                <a:gd name="T27" fmla="*/ 7 h 21"/>
                <a:gd name="T28" fmla="*/ 2 w 19"/>
                <a:gd name="T29" fmla="*/ 4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4" name="Freeform 919"/>
            <p:cNvSpPr>
              <a:spLocks/>
            </p:cNvSpPr>
            <p:nvPr/>
          </p:nvSpPr>
          <p:spPr bwMode="auto">
            <a:xfrm>
              <a:off x="2720" y="1431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4 h 21"/>
                <a:gd name="T6" fmla="*/ 19 w 19"/>
                <a:gd name="T7" fmla="*/ 7 h 21"/>
                <a:gd name="T8" fmla="*/ 19 w 19"/>
                <a:gd name="T9" fmla="*/ 11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1 h 21"/>
                <a:gd name="T26" fmla="*/ 0 w 19"/>
                <a:gd name="T27" fmla="*/ 7 h 21"/>
                <a:gd name="T28" fmla="*/ 2 w 19"/>
                <a:gd name="T29" fmla="*/ 4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5" name="Freeform 920"/>
            <p:cNvSpPr>
              <a:spLocks/>
            </p:cNvSpPr>
            <p:nvPr/>
          </p:nvSpPr>
          <p:spPr bwMode="auto">
            <a:xfrm>
              <a:off x="3374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6" name="Freeform 921"/>
            <p:cNvSpPr>
              <a:spLocks/>
            </p:cNvSpPr>
            <p:nvPr/>
          </p:nvSpPr>
          <p:spPr bwMode="auto">
            <a:xfrm>
              <a:off x="3374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7" name="Freeform 922"/>
            <p:cNvSpPr>
              <a:spLocks/>
            </p:cNvSpPr>
            <p:nvPr/>
          </p:nvSpPr>
          <p:spPr bwMode="auto">
            <a:xfrm>
              <a:off x="3374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8" name="Freeform 923"/>
            <p:cNvSpPr>
              <a:spLocks/>
            </p:cNvSpPr>
            <p:nvPr/>
          </p:nvSpPr>
          <p:spPr bwMode="auto">
            <a:xfrm>
              <a:off x="3374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99" name="Freeform 924"/>
            <p:cNvSpPr>
              <a:spLocks/>
            </p:cNvSpPr>
            <p:nvPr/>
          </p:nvSpPr>
          <p:spPr bwMode="auto">
            <a:xfrm>
              <a:off x="3374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0" name="Freeform 925"/>
            <p:cNvSpPr>
              <a:spLocks/>
            </p:cNvSpPr>
            <p:nvPr/>
          </p:nvSpPr>
          <p:spPr bwMode="auto">
            <a:xfrm>
              <a:off x="3374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1" name="Freeform 926"/>
            <p:cNvSpPr>
              <a:spLocks/>
            </p:cNvSpPr>
            <p:nvPr/>
          </p:nvSpPr>
          <p:spPr bwMode="auto">
            <a:xfrm>
              <a:off x="3374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2" name="Freeform 927"/>
            <p:cNvSpPr>
              <a:spLocks/>
            </p:cNvSpPr>
            <p:nvPr/>
          </p:nvSpPr>
          <p:spPr bwMode="auto">
            <a:xfrm>
              <a:off x="3374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3" name="Freeform 928"/>
            <p:cNvSpPr>
              <a:spLocks/>
            </p:cNvSpPr>
            <p:nvPr/>
          </p:nvSpPr>
          <p:spPr bwMode="auto">
            <a:xfrm>
              <a:off x="3374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4" name="Freeform 929"/>
            <p:cNvSpPr>
              <a:spLocks/>
            </p:cNvSpPr>
            <p:nvPr/>
          </p:nvSpPr>
          <p:spPr bwMode="auto">
            <a:xfrm>
              <a:off x="3374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5" name="Freeform 930"/>
            <p:cNvSpPr>
              <a:spLocks/>
            </p:cNvSpPr>
            <p:nvPr/>
          </p:nvSpPr>
          <p:spPr bwMode="auto">
            <a:xfrm>
              <a:off x="3374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6" name="Freeform 931"/>
            <p:cNvSpPr>
              <a:spLocks/>
            </p:cNvSpPr>
            <p:nvPr/>
          </p:nvSpPr>
          <p:spPr bwMode="auto">
            <a:xfrm>
              <a:off x="3374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7" name="Freeform 932"/>
            <p:cNvSpPr>
              <a:spLocks/>
            </p:cNvSpPr>
            <p:nvPr/>
          </p:nvSpPr>
          <p:spPr bwMode="auto">
            <a:xfrm>
              <a:off x="3374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8" name="Freeform 933"/>
            <p:cNvSpPr>
              <a:spLocks/>
            </p:cNvSpPr>
            <p:nvPr/>
          </p:nvSpPr>
          <p:spPr bwMode="auto">
            <a:xfrm>
              <a:off x="3374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09" name="Freeform 934"/>
            <p:cNvSpPr>
              <a:spLocks/>
            </p:cNvSpPr>
            <p:nvPr/>
          </p:nvSpPr>
          <p:spPr bwMode="auto">
            <a:xfrm>
              <a:off x="3374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0" name="Freeform 935"/>
            <p:cNvSpPr>
              <a:spLocks/>
            </p:cNvSpPr>
            <p:nvPr/>
          </p:nvSpPr>
          <p:spPr bwMode="auto">
            <a:xfrm>
              <a:off x="3374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1" name="Freeform 936"/>
            <p:cNvSpPr>
              <a:spLocks/>
            </p:cNvSpPr>
            <p:nvPr/>
          </p:nvSpPr>
          <p:spPr bwMode="auto">
            <a:xfrm>
              <a:off x="3374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2" name="Freeform 937"/>
            <p:cNvSpPr>
              <a:spLocks/>
            </p:cNvSpPr>
            <p:nvPr/>
          </p:nvSpPr>
          <p:spPr bwMode="auto">
            <a:xfrm>
              <a:off x="3374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3" name="Freeform 938"/>
            <p:cNvSpPr>
              <a:spLocks/>
            </p:cNvSpPr>
            <p:nvPr/>
          </p:nvSpPr>
          <p:spPr bwMode="auto">
            <a:xfrm>
              <a:off x="3374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4" name="Freeform 939"/>
            <p:cNvSpPr>
              <a:spLocks/>
            </p:cNvSpPr>
            <p:nvPr/>
          </p:nvSpPr>
          <p:spPr bwMode="auto">
            <a:xfrm>
              <a:off x="3374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5" name="Freeform 940"/>
            <p:cNvSpPr>
              <a:spLocks/>
            </p:cNvSpPr>
            <p:nvPr/>
          </p:nvSpPr>
          <p:spPr bwMode="auto">
            <a:xfrm>
              <a:off x="3374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6" name="Freeform 941"/>
            <p:cNvSpPr>
              <a:spLocks/>
            </p:cNvSpPr>
            <p:nvPr/>
          </p:nvSpPr>
          <p:spPr bwMode="auto">
            <a:xfrm>
              <a:off x="3374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7" name="Freeform 942"/>
            <p:cNvSpPr>
              <a:spLocks/>
            </p:cNvSpPr>
            <p:nvPr/>
          </p:nvSpPr>
          <p:spPr bwMode="auto">
            <a:xfrm>
              <a:off x="3374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8" name="Freeform 943"/>
            <p:cNvSpPr>
              <a:spLocks/>
            </p:cNvSpPr>
            <p:nvPr/>
          </p:nvSpPr>
          <p:spPr bwMode="auto">
            <a:xfrm>
              <a:off x="3374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19" name="Freeform 944"/>
            <p:cNvSpPr>
              <a:spLocks/>
            </p:cNvSpPr>
            <p:nvPr/>
          </p:nvSpPr>
          <p:spPr bwMode="auto">
            <a:xfrm>
              <a:off x="3374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0" name="Freeform 945"/>
            <p:cNvSpPr>
              <a:spLocks/>
            </p:cNvSpPr>
            <p:nvPr/>
          </p:nvSpPr>
          <p:spPr bwMode="auto">
            <a:xfrm>
              <a:off x="3374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1" name="Freeform 946"/>
            <p:cNvSpPr>
              <a:spLocks/>
            </p:cNvSpPr>
            <p:nvPr/>
          </p:nvSpPr>
          <p:spPr bwMode="auto">
            <a:xfrm>
              <a:off x="3374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2" name="Freeform 947"/>
            <p:cNvSpPr>
              <a:spLocks/>
            </p:cNvSpPr>
            <p:nvPr/>
          </p:nvSpPr>
          <p:spPr bwMode="auto">
            <a:xfrm>
              <a:off x="3374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3" name="Freeform 948"/>
            <p:cNvSpPr>
              <a:spLocks/>
            </p:cNvSpPr>
            <p:nvPr/>
          </p:nvSpPr>
          <p:spPr bwMode="auto">
            <a:xfrm>
              <a:off x="3374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4" name="Freeform 949"/>
            <p:cNvSpPr>
              <a:spLocks/>
            </p:cNvSpPr>
            <p:nvPr/>
          </p:nvSpPr>
          <p:spPr bwMode="auto">
            <a:xfrm>
              <a:off x="3374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5" name="Freeform 950"/>
            <p:cNvSpPr>
              <a:spLocks/>
            </p:cNvSpPr>
            <p:nvPr/>
          </p:nvSpPr>
          <p:spPr bwMode="auto">
            <a:xfrm>
              <a:off x="3374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6" name="Freeform 951"/>
            <p:cNvSpPr>
              <a:spLocks/>
            </p:cNvSpPr>
            <p:nvPr/>
          </p:nvSpPr>
          <p:spPr bwMode="auto">
            <a:xfrm>
              <a:off x="3374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7" name="Freeform 952"/>
            <p:cNvSpPr>
              <a:spLocks/>
            </p:cNvSpPr>
            <p:nvPr/>
          </p:nvSpPr>
          <p:spPr bwMode="auto">
            <a:xfrm>
              <a:off x="3374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8" name="Freeform 953"/>
            <p:cNvSpPr>
              <a:spLocks/>
            </p:cNvSpPr>
            <p:nvPr/>
          </p:nvSpPr>
          <p:spPr bwMode="auto">
            <a:xfrm>
              <a:off x="3374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29" name="Freeform 954"/>
            <p:cNvSpPr>
              <a:spLocks/>
            </p:cNvSpPr>
            <p:nvPr/>
          </p:nvSpPr>
          <p:spPr bwMode="auto">
            <a:xfrm>
              <a:off x="3374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0" name="Freeform 955"/>
            <p:cNvSpPr>
              <a:spLocks/>
            </p:cNvSpPr>
            <p:nvPr/>
          </p:nvSpPr>
          <p:spPr bwMode="auto">
            <a:xfrm>
              <a:off x="3374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1" name="Freeform 956"/>
            <p:cNvSpPr>
              <a:spLocks/>
            </p:cNvSpPr>
            <p:nvPr/>
          </p:nvSpPr>
          <p:spPr bwMode="auto">
            <a:xfrm>
              <a:off x="3374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2" name="Freeform 957"/>
            <p:cNvSpPr>
              <a:spLocks/>
            </p:cNvSpPr>
            <p:nvPr/>
          </p:nvSpPr>
          <p:spPr bwMode="auto">
            <a:xfrm>
              <a:off x="3374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3" name="Freeform 958"/>
            <p:cNvSpPr>
              <a:spLocks/>
            </p:cNvSpPr>
            <p:nvPr/>
          </p:nvSpPr>
          <p:spPr bwMode="auto">
            <a:xfrm>
              <a:off x="3374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4" name="Freeform 959"/>
            <p:cNvSpPr>
              <a:spLocks/>
            </p:cNvSpPr>
            <p:nvPr/>
          </p:nvSpPr>
          <p:spPr bwMode="auto">
            <a:xfrm>
              <a:off x="3374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5" name="Freeform 960"/>
            <p:cNvSpPr>
              <a:spLocks/>
            </p:cNvSpPr>
            <p:nvPr/>
          </p:nvSpPr>
          <p:spPr bwMode="auto">
            <a:xfrm>
              <a:off x="3374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6" name="Freeform 961"/>
            <p:cNvSpPr>
              <a:spLocks/>
            </p:cNvSpPr>
            <p:nvPr/>
          </p:nvSpPr>
          <p:spPr bwMode="auto">
            <a:xfrm>
              <a:off x="3374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7" name="Freeform 962"/>
            <p:cNvSpPr>
              <a:spLocks/>
            </p:cNvSpPr>
            <p:nvPr/>
          </p:nvSpPr>
          <p:spPr bwMode="auto">
            <a:xfrm>
              <a:off x="3374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8" name="Freeform 963"/>
            <p:cNvSpPr>
              <a:spLocks/>
            </p:cNvSpPr>
            <p:nvPr/>
          </p:nvSpPr>
          <p:spPr bwMode="auto">
            <a:xfrm>
              <a:off x="3374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39" name="Freeform 964"/>
            <p:cNvSpPr>
              <a:spLocks/>
            </p:cNvSpPr>
            <p:nvPr/>
          </p:nvSpPr>
          <p:spPr bwMode="auto">
            <a:xfrm>
              <a:off x="3374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0" name="Freeform 965"/>
            <p:cNvSpPr>
              <a:spLocks/>
            </p:cNvSpPr>
            <p:nvPr/>
          </p:nvSpPr>
          <p:spPr bwMode="auto">
            <a:xfrm>
              <a:off x="3374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1" name="Freeform 966"/>
            <p:cNvSpPr>
              <a:spLocks/>
            </p:cNvSpPr>
            <p:nvPr/>
          </p:nvSpPr>
          <p:spPr bwMode="auto">
            <a:xfrm>
              <a:off x="3374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2" name="Freeform 967"/>
            <p:cNvSpPr>
              <a:spLocks/>
            </p:cNvSpPr>
            <p:nvPr/>
          </p:nvSpPr>
          <p:spPr bwMode="auto">
            <a:xfrm>
              <a:off x="3374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3" name="Freeform 968"/>
            <p:cNvSpPr>
              <a:spLocks/>
            </p:cNvSpPr>
            <p:nvPr/>
          </p:nvSpPr>
          <p:spPr bwMode="auto">
            <a:xfrm>
              <a:off x="4027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4" name="Freeform 969"/>
            <p:cNvSpPr>
              <a:spLocks/>
            </p:cNvSpPr>
            <p:nvPr/>
          </p:nvSpPr>
          <p:spPr bwMode="auto">
            <a:xfrm>
              <a:off x="4027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5" name="Freeform 970"/>
            <p:cNvSpPr>
              <a:spLocks/>
            </p:cNvSpPr>
            <p:nvPr/>
          </p:nvSpPr>
          <p:spPr bwMode="auto">
            <a:xfrm>
              <a:off x="4027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6" name="Freeform 971"/>
            <p:cNvSpPr>
              <a:spLocks/>
            </p:cNvSpPr>
            <p:nvPr/>
          </p:nvSpPr>
          <p:spPr bwMode="auto">
            <a:xfrm>
              <a:off x="4027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7" name="Freeform 972"/>
            <p:cNvSpPr>
              <a:spLocks/>
            </p:cNvSpPr>
            <p:nvPr/>
          </p:nvSpPr>
          <p:spPr bwMode="auto">
            <a:xfrm>
              <a:off x="4027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8" name="Freeform 973"/>
            <p:cNvSpPr>
              <a:spLocks/>
            </p:cNvSpPr>
            <p:nvPr/>
          </p:nvSpPr>
          <p:spPr bwMode="auto">
            <a:xfrm>
              <a:off x="4027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49" name="Freeform 974"/>
            <p:cNvSpPr>
              <a:spLocks/>
            </p:cNvSpPr>
            <p:nvPr/>
          </p:nvSpPr>
          <p:spPr bwMode="auto">
            <a:xfrm>
              <a:off x="4027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8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0" name="Freeform 975"/>
            <p:cNvSpPr>
              <a:spLocks/>
            </p:cNvSpPr>
            <p:nvPr/>
          </p:nvSpPr>
          <p:spPr bwMode="auto">
            <a:xfrm>
              <a:off x="4027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8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1" name="Freeform 976"/>
            <p:cNvSpPr>
              <a:spLocks/>
            </p:cNvSpPr>
            <p:nvPr/>
          </p:nvSpPr>
          <p:spPr bwMode="auto">
            <a:xfrm>
              <a:off x="4027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2" name="Freeform 977"/>
            <p:cNvSpPr>
              <a:spLocks/>
            </p:cNvSpPr>
            <p:nvPr/>
          </p:nvSpPr>
          <p:spPr bwMode="auto">
            <a:xfrm>
              <a:off x="4027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3" name="Freeform 978"/>
            <p:cNvSpPr>
              <a:spLocks/>
            </p:cNvSpPr>
            <p:nvPr/>
          </p:nvSpPr>
          <p:spPr bwMode="auto">
            <a:xfrm>
              <a:off x="4027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4" name="Freeform 979"/>
            <p:cNvSpPr>
              <a:spLocks/>
            </p:cNvSpPr>
            <p:nvPr/>
          </p:nvSpPr>
          <p:spPr bwMode="auto">
            <a:xfrm>
              <a:off x="4027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5" name="Freeform 980"/>
            <p:cNvSpPr>
              <a:spLocks/>
            </p:cNvSpPr>
            <p:nvPr/>
          </p:nvSpPr>
          <p:spPr bwMode="auto">
            <a:xfrm>
              <a:off x="4027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6" name="Freeform 981"/>
            <p:cNvSpPr>
              <a:spLocks/>
            </p:cNvSpPr>
            <p:nvPr/>
          </p:nvSpPr>
          <p:spPr bwMode="auto">
            <a:xfrm>
              <a:off x="4027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7" name="Freeform 982"/>
            <p:cNvSpPr>
              <a:spLocks/>
            </p:cNvSpPr>
            <p:nvPr/>
          </p:nvSpPr>
          <p:spPr bwMode="auto">
            <a:xfrm>
              <a:off x="4027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8" name="Freeform 983"/>
            <p:cNvSpPr>
              <a:spLocks/>
            </p:cNvSpPr>
            <p:nvPr/>
          </p:nvSpPr>
          <p:spPr bwMode="auto">
            <a:xfrm>
              <a:off x="4027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59" name="Freeform 984"/>
            <p:cNvSpPr>
              <a:spLocks/>
            </p:cNvSpPr>
            <p:nvPr/>
          </p:nvSpPr>
          <p:spPr bwMode="auto">
            <a:xfrm>
              <a:off x="4027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0" name="Freeform 985"/>
            <p:cNvSpPr>
              <a:spLocks/>
            </p:cNvSpPr>
            <p:nvPr/>
          </p:nvSpPr>
          <p:spPr bwMode="auto">
            <a:xfrm>
              <a:off x="4027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1" name="Freeform 986"/>
            <p:cNvSpPr>
              <a:spLocks/>
            </p:cNvSpPr>
            <p:nvPr/>
          </p:nvSpPr>
          <p:spPr bwMode="auto">
            <a:xfrm>
              <a:off x="4027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2" name="Freeform 987"/>
            <p:cNvSpPr>
              <a:spLocks/>
            </p:cNvSpPr>
            <p:nvPr/>
          </p:nvSpPr>
          <p:spPr bwMode="auto">
            <a:xfrm>
              <a:off x="4027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3" name="Freeform 988"/>
            <p:cNvSpPr>
              <a:spLocks/>
            </p:cNvSpPr>
            <p:nvPr/>
          </p:nvSpPr>
          <p:spPr bwMode="auto">
            <a:xfrm>
              <a:off x="4027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4" name="Freeform 989"/>
            <p:cNvSpPr>
              <a:spLocks/>
            </p:cNvSpPr>
            <p:nvPr/>
          </p:nvSpPr>
          <p:spPr bwMode="auto">
            <a:xfrm>
              <a:off x="4027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5" name="Freeform 990"/>
            <p:cNvSpPr>
              <a:spLocks/>
            </p:cNvSpPr>
            <p:nvPr/>
          </p:nvSpPr>
          <p:spPr bwMode="auto">
            <a:xfrm>
              <a:off x="4027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6" name="Freeform 991"/>
            <p:cNvSpPr>
              <a:spLocks/>
            </p:cNvSpPr>
            <p:nvPr/>
          </p:nvSpPr>
          <p:spPr bwMode="auto">
            <a:xfrm>
              <a:off x="4027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7" name="Freeform 992"/>
            <p:cNvSpPr>
              <a:spLocks/>
            </p:cNvSpPr>
            <p:nvPr/>
          </p:nvSpPr>
          <p:spPr bwMode="auto">
            <a:xfrm>
              <a:off x="4027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8" name="Freeform 993"/>
            <p:cNvSpPr>
              <a:spLocks/>
            </p:cNvSpPr>
            <p:nvPr/>
          </p:nvSpPr>
          <p:spPr bwMode="auto">
            <a:xfrm>
              <a:off x="4027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69" name="Freeform 994"/>
            <p:cNvSpPr>
              <a:spLocks/>
            </p:cNvSpPr>
            <p:nvPr/>
          </p:nvSpPr>
          <p:spPr bwMode="auto">
            <a:xfrm>
              <a:off x="4027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0" name="Freeform 995"/>
            <p:cNvSpPr>
              <a:spLocks/>
            </p:cNvSpPr>
            <p:nvPr/>
          </p:nvSpPr>
          <p:spPr bwMode="auto">
            <a:xfrm>
              <a:off x="4027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1" name="Freeform 996"/>
            <p:cNvSpPr>
              <a:spLocks/>
            </p:cNvSpPr>
            <p:nvPr/>
          </p:nvSpPr>
          <p:spPr bwMode="auto">
            <a:xfrm>
              <a:off x="4027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2" name="Freeform 997"/>
            <p:cNvSpPr>
              <a:spLocks/>
            </p:cNvSpPr>
            <p:nvPr/>
          </p:nvSpPr>
          <p:spPr bwMode="auto">
            <a:xfrm>
              <a:off x="4027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3" name="Freeform 998"/>
            <p:cNvSpPr>
              <a:spLocks/>
            </p:cNvSpPr>
            <p:nvPr/>
          </p:nvSpPr>
          <p:spPr bwMode="auto">
            <a:xfrm>
              <a:off x="4027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4" name="Freeform 999"/>
            <p:cNvSpPr>
              <a:spLocks/>
            </p:cNvSpPr>
            <p:nvPr/>
          </p:nvSpPr>
          <p:spPr bwMode="auto">
            <a:xfrm>
              <a:off x="4027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5" name="Freeform 1000"/>
            <p:cNvSpPr>
              <a:spLocks/>
            </p:cNvSpPr>
            <p:nvPr/>
          </p:nvSpPr>
          <p:spPr bwMode="auto">
            <a:xfrm>
              <a:off x="4027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6" name="Freeform 1001"/>
            <p:cNvSpPr>
              <a:spLocks/>
            </p:cNvSpPr>
            <p:nvPr/>
          </p:nvSpPr>
          <p:spPr bwMode="auto">
            <a:xfrm>
              <a:off x="4027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7" name="Freeform 1002"/>
            <p:cNvSpPr>
              <a:spLocks/>
            </p:cNvSpPr>
            <p:nvPr/>
          </p:nvSpPr>
          <p:spPr bwMode="auto">
            <a:xfrm>
              <a:off x="4027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8" name="Freeform 1003"/>
            <p:cNvSpPr>
              <a:spLocks/>
            </p:cNvSpPr>
            <p:nvPr/>
          </p:nvSpPr>
          <p:spPr bwMode="auto">
            <a:xfrm>
              <a:off x="4027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79" name="Freeform 1004"/>
            <p:cNvSpPr>
              <a:spLocks/>
            </p:cNvSpPr>
            <p:nvPr/>
          </p:nvSpPr>
          <p:spPr bwMode="auto">
            <a:xfrm>
              <a:off x="4027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0" name="Freeform 1005"/>
            <p:cNvSpPr>
              <a:spLocks/>
            </p:cNvSpPr>
            <p:nvPr/>
          </p:nvSpPr>
          <p:spPr bwMode="auto">
            <a:xfrm>
              <a:off x="4027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1" name="Freeform 1006"/>
            <p:cNvSpPr>
              <a:spLocks/>
            </p:cNvSpPr>
            <p:nvPr/>
          </p:nvSpPr>
          <p:spPr bwMode="auto">
            <a:xfrm>
              <a:off x="4027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2" name="Freeform 1007"/>
            <p:cNvSpPr>
              <a:spLocks/>
            </p:cNvSpPr>
            <p:nvPr/>
          </p:nvSpPr>
          <p:spPr bwMode="auto">
            <a:xfrm>
              <a:off x="4027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3" name="Freeform 1008"/>
            <p:cNvSpPr>
              <a:spLocks/>
            </p:cNvSpPr>
            <p:nvPr/>
          </p:nvSpPr>
          <p:spPr bwMode="auto">
            <a:xfrm>
              <a:off x="4027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84" name="Freeform 1009"/>
            <p:cNvSpPr>
              <a:spLocks/>
            </p:cNvSpPr>
            <p:nvPr/>
          </p:nvSpPr>
          <p:spPr bwMode="auto">
            <a:xfrm>
              <a:off x="4027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010"/>
          <p:cNvGrpSpPr>
            <a:grpSpLocks/>
          </p:cNvGrpSpPr>
          <p:nvPr/>
        </p:nvGrpSpPr>
        <p:grpSpPr bwMode="auto">
          <a:xfrm>
            <a:off x="2174875" y="2178050"/>
            <a:ext cx="6005513" cy="3876675"/>
            <a:chOff x="1573" y="1372"/>
            <a:chExt cx="3783" cy="2442"/>
          </a:xfrm>
        </p:grpSpPr>
        <p:sp>
          <p:nvSpPr>
            <p:cNvPr id="44285" name="Freeform 1011"/>
            <p:cNvSpPr>
              <a:spLocks/>
            </p:cNvSpPr>
            <p:nvPr/>
          </p:nvSpPr>
          <p:spPr bwMode="auto">
            <a:xfrm>
              <a:off x="4027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6" name="Freeform 1012"/>
            <p:cNvSpPr>
              <a:spLocks/>
            </p:cNvSpPr>
            <p:nvPr/>
          </p:nvSpPr>
          <p:spPr bwMode="auto">
            <a:xfrm>
              <a:off x="4027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7" name="Freeform 1013"/>
            <p:cNvSpPr>
              <a:spLocks/>
            </p:cNvSpPr>
            <p:nvPr/>
          </p:nvSpPr>
          <p:spPr bwMode="auto">
            <a:xfrm>
              <a:off x="4027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8" name="Freeform 1014"/>
            <p:cNvSpPr>
              <a:spLocks/>
            </p:cNvSpPr>
            <p:nvPr/>
          </p:nvSpPr>
          <p:spPr bwMode="auto">
            <a:xfrm>
              <a:off x="4027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9" name="Freeform 1015"/>
            <p:cNvSpPr>
              <a:spLocks/>
            </p:cNvSpPr>
            <p:nvPr/>
          </p:nvSpPr>
          <p:spPr bwMode="auto">
            <a:xfrm>
              <a:off x="4027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0" name="Freeform 1016"/>
            <p:cNvSpPr>
              <a:spLocks/>
            </p:cNvSpPr>
            <p:nvPr/>
          </p:nvSpPr>
          <p:spPr bwMode="auto">
            <a:xfrm>
              <a:off x="4027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1" name="Freeform 1017"/>
            <p:cNvSpPr>
              <a:spLocks/>
            </p:cNvSpPr>
            <p:nvPr/>
          </p:nvSpPr>
          <p:spPr bwMode="auto">
            <a:xfrm>
              <a:off x="4681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2" name="Freeform 1018"/>
            <p:cNvSpPr>
              <a:spLocks/>
            </p:cNvSpPr>
            <p:nvPr/>
          </p:nvSpPr>
          <p:spPr bwMode="auto">
            <a:xfrm>
              <a:off x="4681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3" name="Freeform 1019"/>
            <p:cNvSpPr>
              <a:spLocks/>
            </p:cNvSpPr>
            <p:nvPr/>
          </p:nvSpPr>
          <p:spPr bwMode="auto">
            <a:xfrm>
              <a:off x="4681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4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4" name="Freeform 1020"/>
            <p:cNvSpPr>
              <a:spLocks/>
            </p:cNvSpPr>
            <p:nvPr/>
          </p:nvSpPr>
          <p:spPr bwMode="auto">
            <a:xfrm>
              <a:off x="4681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4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5" name="Freeform 1021"/>
            <p:cNvSpPr>
              <a:spLocks/>
            </p:cNvSpPr>
            <p:nvPr/>
          </p:nvSpPr>
          <p:spPr bwMode="auto">
            <a:xfrm>
              <a:off x="4681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6" name="Freeform 1022"/>
            <p:cNvSpPr>
              <a:spLocks/>
            </p:cNvSpPr>
            <p:nvPr/>
          </p:nvSpPr>
          <p:spPr bwMode="auto">
            <a:xfrm>
              <a:off x="4681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7" name="Freeform 1023"/>
            <p:cNvSpPr>
              <a:spLocks/>
            </p:cNvSpPr>
            <p:nvPr/>
          </p:nvSpPr>
          <p:spPr bwMode="auto">
            <a:xfrm>
              <a:off x="4681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8" name="Freeform 0"/>
            <p:cNvSpPr>
              <a:spLocks/>
            </p:cNvSpPr>
            <p:nvPr/>
          </p:nvSpPr>
          <p:spPr bwMode="auto">
            <a:xfrm>
              <a:off x="4681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99" name="Freeform 1"/>
            <p:cNvSpPr>
              <a:spLocks/>
            </p:cNvSpPr>
            <p:nvPr/>
          </p:nvSpPr>
          <p:spPr bwMode="auto">
            <a:xfrm>
              <a:off x="4681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4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0" name="Freeform 2"/>
            <p:cNvSpPr>
              <a:spLocks/>
            </p:cNvSpPr>
            <p:nvPr/>
          </p:nvSpPr>
          <p:spPr bwMode="auto">
            <a:xfrm>
              <a:off x="4681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4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1" name="Freeform 3"/>
            <p:cNvSpPr>
              <a:spLocks/>
            </p:cNvSpPr>
            <p:nvPr/>
          </p:nvSpPr>
          <p:spPr bwMode="auto">
            <a:xfrm>
              <a:off x="4681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2" name="Freeform 4"/>
            <p:cNvSpPr>
              <a:spLocks/>
            </p:cNvSpPr>
            <p:nvPr/>
          </p:nvSpPr>
          <p:spPr bwMode="auto">
            <a:xfrm>
              <a:off x="4681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3" name="Freeform 5"/>
            <p:cNvSpPr>
              <a:spLocks/>
            </p:cNvSpPr>
            <p:nvPr/>
          </p:nvSpPr>
          <p:spPr bwMode="auto">
            <a:xfrm>
              <a:off x="4681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4" name="Freeform 6"/>
            <p:cNvSpPr>
              <a:spLocks/>
            </p:cNvSpPr>
            <p:nvPr/>
          </p:nvSpPr>
          <p:spPr bwMode="auto">
            <a:xfrm>
              <a:off x="4681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5" name="Freeform 7"/>
            <p:cNvSpPr>
              <a:spLocks/>
            </p:cNvSpPr>
            <p:nvPr/>
          </p:nvSpPr>
          <p:spPr bwMode="auto">
            <a:xfrm>
              <a:off x="4681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6" name="Freeform 8"/>
            <p:cNvSpPr>
              <a:spLocks/>
            </p:cNvSpPr>
            <p:nvPr/>
          </p:nvSpPr>
          <p:spPr bwMode="auto">
            <a:xfrm>
              <a:off x="4681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7" name="Freeform 9"/>
            <p:cNvSpPr>
              <a:spLocks/>
            </p:cNvSpPr>
            <p:nvPr/>
          </p:nvSpPr>
          <p:spPr bwMode="auto">
            <a:xfrm>
              <a:off x="4681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8" name="Freeform 10"/>
            <p:cNvSpPr>
              <a:spLocks/>
            </p:cNvSpPr>
            <p:nvPr/>
          </p:nvSpPr>
          <p:spPr bwMode="auto">
            <a:xfrm>
              <a:off x="4681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09" name="Freeform 11"/>
            <p:cNvSpPr>
              <a:spLocks/>
            </p:cNvSpPr>
            <p:nvPr/>
          </p:nvSpPr>
          <p:spPr bwMode="auto">
            <a:xfrm>
              <a:off x="4681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0" name="Freeform 12"/>
            <p:cNvSpPr>
              <a:spLocks/>
            </p:cNvSpPr>
            <p:nvPr/>
          </p:nvSpPr>
          <p:spPr bwMode="auto">
            <a:xfrm>
              <a:off x="4681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1" name="Freeform 13"/>
            <p:cNvSpPr>
              <a:spLocks/>
            </p:cNvSpPr>
            <p:nvPr/>
          </p:nvSpPr>
          <p:spPr bwMode="auto">
            <a:xfrm>
              <a:off x="4681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2" name="Freeform 14"/>
            <p:cNvSpPr>
              <a:spLocks/>
            </p:cNvSpPr>
            <p:nvPr/>
          </p:nvSpPr>
          <p:spPr bwMode="auto">
            <a:xfrm>
              <a:off x="4681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3" name="Freeform 15"/>
            <p:cNvSpPr>
              <a:spLocks/>
            </p:cNvSpPr>
            <p:nvPr/>
          </p:nvSpPr>
          <p:spPr bwMode="auto">
            <a:xfrm>
              <a:off x="4681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4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4" name="Freeform 16"/>
            <p:cNvSpPr>
              <a:spLocks/>
            </p:cNvSpPr>
            <p:nvPr/>
          </p:nvSpPr>
          <p:spPr bwMode="auto">
            <a:xfrm>
              <a:off x="4681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4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5" name="Freeform 17"/>
            <p:cNvSpPr>
              <a:spLocks/>
            </p:cNvSpPr>
            <p:nvPr/>
          </p:nvSpPr>
          <p:spPr bwMode="auto">
            <a:xfrm>
              <a:off x="4681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6" name="Freeform 18"/>
            <p:cNvSpPr>
              <a:spLocks/>
            </p:cNvSpPr>
            <p:nvPr/>
          </p:nvSpPr>
          <p:spPr bwMode="auto">
            <a:xfrm>
              <a:off x="4681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7" name="Freeform 19"/>
            <p:cNvSpPr>
              <a:spLocks/>
            </p:cNvSpPr>
            <p:nvPr/>
          </p:nvSpPr>
          <p:spPr bwMode="auto">
            <a:xfrm>
              <a:off x="4681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8" name="Freeform 20"/>
            <p:cNvSpPr>
              <a:spLocks/>
            </p:cNvSpPr>
            <p:nvPr/>
          </p:nvSpPr>
          <p:spPr bwMode="auto">
            <a:xfrm>
              <a:off x="4681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19" name="Freeform 21"/>
            <p:cNvSpPr>
              <a:spLocks/>
            </p:cNvSpPr>
            <p:nvPr/>
          </p:nvSpPr>
          <p:spPr bwMode="auto">
            <a:xfrm>
              <a:off x="4681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4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0" name="Freeform 22"/>
            <p:cNvSpPr>
              <a:spLocks/>
            </p:cNvSpPr>
            <p:nvPr/>
          </p:nvSpPr>
          <p:spPr bwMode="auto">
            <a:xfrm>
              <a:off x="4681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4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1" name="Freeform 23"/>
            <p:cNvSpPr>
              <a:spLocks/>
            </p:cNvSpPr>
            <p:nvPr/>
          </p:nvSpPr>
          <p:spPr bwMode="auto">
            <a:xfrm>
              <a:off x="4681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2" name="Freeform 24"/>
            <p:cNvSpPr>
              <a:spLocks/>
            </p:cNvSpPr>
            <p:nvPr/>
          </p:nvSpPr>
          <p:spPr bwMode="auto">
            <a:xfrm>
              <a:off x="4681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3" name="Freeform 25"/>
            <p:cNvSpPr>
              <a:spLocks/>
            </p:cNvSpPr>
            <p:nvPr/>
          </p:nvSpPr>
          <p:spPr bwMode="auto">
            <a:xfrm>
              <a:off x="4681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4" name="Freeform 26"/>
            <p:cNvSpPr>
              <a:spLocks/>
            </p:cNvSpPr>
            <p:nvPr/>
          </p:nvSpPr>
          <p:spPr bwMode="auto">
            <a:xfrm>
              <a:off x="4681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5" name="Freeform 27"/>
            <p:cNvSpPr>
              <a:spLocks/>
            </p:cNvSpPr>
            <p:nvPr/>
          </p:nvSpPr>
          <p:spPr bwMode="auto">
            <a:xfrm>
              <a:off x="4681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6" name="Freeform 28"/>
            <p:cNvSpPr>
              <a:spLocks/>
            </p:cNvSpPr>
            <p:nvPr/>
          </p:nvSpPr>
          <p:spPr bwMode="auto">
            <a:xfrm>
              <a:off x="4681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7" name="Freeform 29"/>
            <p:cNvSpPr>
              <a:spLocks/>
            </p:cNvSpPr>
            <p:nvPr/>
          </p:nvSpPr>
          <p:spPr bwMode="auto">
            <a:xfrm>
              <a:off x="4681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8" name="Freeform 30"/>
            <p:cNvSpPr>
              <a:spLocks/>
            </p:cNvSpPr>
            <p:nvPr/>
          </p:nvSpPr>
          <p:spPr bwMode="auto">
            <a:xfrm>
              <a:off x="4681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29" name="Freeform 31"/>
            <p:cNvSpPr>
              <a:spLocks/>
            </p:cNvSpPr>
            <p:nvPr/>
          </p:nvSpPr>
          <p:spPr bwMode="auto">
            <a:xfrm>
              <a:off x="4681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0" name="Freeform 32"/>
            <p:cNvSpPr>
              <a:spLocks/>
            </p:cNvSpPr>
            <p:nvPr/>
          </p:nvSpPr>
          <p:spPr bwMode="auto">
            <a:xfrm>
              <a:off x="4681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1" name="Freeform 33"/>
            <p:cNvSpPr>
              <a:spLocks/>
            </p:cNvSpPr>
            <p:nvPr/>
          </p:nvSpPr>
          <p:spPr bwMode="auto">
            <a:xfrm>
              <a:off x="4681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2" name="Freeform 34"/>
            <p:cNvSpPr>
              <a:spLocks/>
            </p:cNvSpPr>
            <p:nvPr/>
          </p:nvSpPr>
          <p:spPr bwMode="auto">
            <a:xfrm>
              <a:off x="4681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3" name="Freeform 35"/>
            <p:cNvSpPr>
              <a:spLocks/>
            </p:cNvSpPr>
            <p:nvPr/>
          </p:nvSpPr>
          <p:spPr bwMode="auto">
            <a:xfrm>
              <a:off x="4681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4" name="Freeform 36"/>
            <p:cNvSpPr>
              <a:spLocks/>
            </p:cNvSpPr>
            <p:nvPr/>
          </p:nvSpPr>
          <p:spPr bwMode="auto">
            <a:xfrm>
              <a:off x="4681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5" name="Freeform 37"/>
            <p:cNvSpPr>
              <a:spLocks/>
            </p:cNvSpPr>
            <p:nvPr/>
          </p:nvSpPr>
          <p:spPr bwMode="auto">
            <a:xfrm>
              <a:off x="4681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6" name="Freeform 38"/>
            <p:cNvSpPr>
              <a:spLocks/>
            </p:cNvSpPr>
            <p:nvPr/>
          </p:nvSpPr>
          <p:spPr bwMode="auto">
            <a:xfrm>
              <a:off x="4681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7" name="Freeform 39"/>
            <p:cNvSpPr>
              <a:spLocks/>
            </p:cNvSpPr>
            <p:nvPr/>
          </p:nvSpPr>
          <p:spPr bwMode="auto">
            <a:xfrm>
              <a:off x="4681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8" name="Freeform 40"/>
            <p:cNvSpPr>
              <a:spLocks/>
            </p:cNvSpPr>
            <p:nvPr/>
          </p:nvSpPr>
          <p:spPr bwMode="auto">
            <a:xfrm>
              <a:off x="4681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39" name="Freeform 41"/>
            <p:cNvSpPr>
              <a:spLocks/>
            </p:cNvSpPr>
            <p:nvPr/>
          </p:nvSpPr>
          <p:spPr bwMode="auto">
            <a:xfrm>
              <a:off x="5337" y="3729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0" name="Freeform 42"/>
            <p:cNvSpPr>
              <a:spLocks/>
            </p:cNvSpPr>
            <p:nvPr/>
          </p:nvSpPr>
          <p:spPr bwMode="auto">
            <a:xfrm>
              <a:off x="5337" y="3729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1" name="Freeform 43"/>
            <p:cNvSpPr>
              <a:spLocks/>
            </p:cNvSpPr>
            <p:nvPr/>
          </p:nvSpPr>
          <p:spPr bwMode="auto">
            <a:xfrm>
              <a:off x="5337" y="3646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3 h 22"/>
                <a:gd name="T4" fmla="*/ 17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7 w 19"/>
                <a:gd name="T13" fmla="*/ 19 h 22"/>
                <a:gd name="T14" fmla="*/ 15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3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3 w 19"/>
                <a:gd name="T29" fmla="*/ 5 h 22"/>
                <a:gd name="T30" fmla="*/ 5 w 19"/>
                <a:gd name="T31" fmla="*/ 3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2" name="Freeform 44"/>
            <p:cNvSpPr>
              <a:spLocks/>
            </p:cNvSpPr>
            <p:nvPr/>
          </p:nvSpPr>
          <p:spPr bwMode="auto">
            <a:xfrm>
              <a:off x="5337" y="3646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3 h 22"/>
                <a:gd name="T4" fmla="*/ 17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7 w 19"/>
                <a:gd name="T13" fmla="*/ 19 h 22"/>
                <a:gd name="T14" fmla="*/ 15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3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3 w 19"/>
                <a:gd name="T29" fmla="*/ 5 h 22"/>
                <a:gd name="T30" fmla="*/ 5 w 19"/>
                <a:gd name="T31" fmla="*/ 3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3" name="Freeform 45"/>
            <p:cNvSpPr>
              <a:spLocks/>
            </p:cNvSpPr>
            <p:nvPr/>
          </p:nvSpPr>
          <p:spPr bwMode="auto">
            <a:xfrm>
              <a:off x="5337" y="3566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4" name="Freeform 46"/>
            <p:cNvSpPr>
              <a:spLocks/>
            </p:cNvSpPr>
            <p:nvPr/>
          </p:nvSpPr>
          <p:spPr bwMode="auto">
            <a:xfrm>
              <a:off x="5337" y="3566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5" name="Freeform 47"/>
            <p:cNvSpPr>
              <a:spLocks/>
            </p:cNvSpPr>
            <p:nvPr/>
          </p:nvSpPr>
          <p:spPr bwMode="auto">
            <a:xfrm>
              <a:off x="5337" y="3484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8 h 21"/>
                <a:gd name="T16" fmla="*/ 10 w 19"/>
                <a:gd name="T17" fmla="*/ 21 h 21"/>
                <a:gd name="T18" fmla="*/ 5 w 19"/>
                <a:gd name="T19" fmla="*/ 18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6" name="Freeform 48"/>
            <p:cNvSpPr>
              <a:spLocks/>
            </p:cNvSpPr>
            <p:nvPr/>
          </p:nvSpPr>
          <p:spPr bwMode="auto">
            <a:xfrm>
              <a:off x="5337" y="3484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8 h 21"/>
                <a:gd name="T16" fmla="*/ 10 w 19"/>
                <a:gd name="T17" fmla="*/ 21 h 21"/>
                <a:gd name="T18" fmla="*/ 5 w 19"/>
                <a:gd name="T19" fmla="*/ 18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7" name="Freeform 49"/>
            <p:cNvSpPr>
              <a:spLocks/>
            </p:cNvSpPr>
            <p:nvPr/>
          </p:nvSpPr>
          <p:spPr bwMode="auto">
            <a:xfrm>
              <a:off x="5337" y="3318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3 h 22"/>
                <a:gd name="T4" fmla="*/ 17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7 w 19"/>
                <a:gd name="T13" fmla="*/ 19 h 22"/>
                <a:gd name="T14" fmla="*/ 15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3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3 w 19"/>
                <a:gd name="T29" fmla="*/ 5 h 22"/>
                <a:gd name="T30" fmla="*/ 5 w 19"/>
                <a:gd name="T31" fmla="*/ 3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8" name="Freeform 50"/>
            <p:cNvSpPr>
              <a:spLocks/>
            </p:cNvSpPr>
            <p:nvPr/>
          </p:nvSpPr>
          <p:spPr bwMode="auto">
            <a:xfrm>
              <a:off x="5337" y="3318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3 h 22"/>
                <a:gd name="T4" fmla="*/ 17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7 w 19"/>
                <a:gd name="T13" fmla="*/ 19 h 22"/>
                <a:gd name="T14" fmla="*/ 15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3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3 w 19"/>
                <a:gd name="T29" fmla="*/ 5 h 22"/>
                <a:gd name="T30" fmla="*/ 5 w 19"/>
                <a:gd name="T31" fmla="*/ 3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9" name="Freeform 51"/>
            <p:cNvSpPr>
              <a:spLocks/>
            </p:cNvSpPr>
            <p:nvPr/>
          </p:nvSpPr>
          <p:spPr bwMode="auto">
            <a:xfrm>
              <a:off x="5337" y="3238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0" name="Freeform 52"/>
            <p:cNvSpPr>
              <a:spLocks/>
            </p:cNvSpPr>
            <p:nvPr/>
          </p:nvSpPr>
          <p:spPr bwMode="auto">
            <a:xfrm>
              <a:off x="5337" y="3238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1" name="Freeform 53"/>
            <p:cNvSpPr>
              <a:spLocks/>
            </p:cNvSpPr>
            <p:nvPr/>
          </p:nvSpPr>
          <p:spPr bwMode="auto">
            <a:xfrm>
              <a:off x="5337" y="3156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2" name="Freeform 54"/>
            <p:cNvSpPr>
              <a:spLocks/>
            </p:cNvSpPr>
            <p:nvPr/>
          </p:nvSpPr>
          <p:spPr bwMode="auto">
            <a:xfrm>
              <a:off x="5337" y="3156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3" name="Freeform 55"/>
            <p:cNvSpPr>
              <a:spLocks/>
            </p:cNvSpPr>
            <p:nvPr/>
          </p:nvSpPr>
          <p:spPr bwMode="auto">
            <a:xfrm>
              <a:off x="5337" y="3073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7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4" name="Freeform 56"/>
            <p:cNvSpPr>
              <a:spLocks/>
            </p:cNvSpPr>
            <p:nvPr/>
          </p:nvSpPr>
          <p:spPr bwMode="auto">
            <a:xfrm>
              <a:off x="5337" y="3073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7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5" name="Freeform 57"/>
            <p:cNvSpPr>
              <a:spLocks/>
            </p:cNvSpPr>
            <p:nvPr/>
          </p:nvSpPr>
          <p:spPr bwMode="auto">
            <a:xfrm>
              <a:off x="5337" y="2908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6" name="Freeform 58"/>
            <p:cNvSpPr>
              <a:spLocks/>
            </p:cNvSpPr>
            <p:nvPr/>
          </p:nvSpPr>
          <p:spPr bwMode="auto">
            <a:xfrm>
              <a:off x="5337" y="2908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7" name="Freeform 59"/>
            <p:cNvSpPr>
              <a:spLocks/>
            </p:cNvSpPr>
            <p:nvPr/>
          </p:nvSpPr>
          <p:spPr bwMode="auto">
            <a:xfrm>
              <a:off x="5337" y="2828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8" name="Freeform 60"/>
            <p:cNvSpPr>
              <a:spLocks/>
            </p:cNvSpPr>
            <p:nvPr/>
          </p:nvSpPr>
          <p:spPr bwMode="auto">
            <a:xfrm>
              <a:off x="5337" y="2828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59" name="Freeform 61"/>
            <p:cNvSpPr>
              <a:spLocks/>
            </p:cNvSpPr>
            <p:nvPr/>
          </p:nvSpPr>
          <p:spPr bwMode="auto">
            <a:xfrm>
              <a:off x="5337" y="2745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7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0" name="Freeform 62"/>
            <p:cNvSpPr>
              <a:spLocks/>
            </p:cNvSpPr>
            <p:nvPr/>
          </p:nvSpPr>
          <p:spPr bwMode="auto">
            <a:xfrm>
              <a:off x="5337" y="2745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7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1" name="Freeform 63"/>
            <p:cNvSpPr>
              <a:spLocks/>
            </p:cNvSpPr>
            <p:nvPr/>
          </p:nvSpPr>
          <p:spPr bwMode="auto">
            <a:xfrm>
              <a:off x="5337" y="2662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0 h 22"/>
                <a:gd name="T4" fmla="*/ 17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7 w 19"/>
                <a:gd name="T13" fmla="*/ 17 h 22"/>
                <a:gd name="T14" fmla="*/ 15 w 19"/>
                <a:gd name="T15" fmla="*/ 19 h 22"/>
                <a:gd name="T16" fmla="*/ 10 w 19"/>
                <a:gd name="T17" fmla="*/ 22 h 22"/>
                <a:gd name="T18" fmla="*/ 5 w 19"/>
                <a:gd name="T19" fmla="*/ 19 h 22"/>
                <a:gd name="T20" fmla="*/ 3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3 w 19"/>
                <a:gd name="T29" fmla="*/ 3 h 22"/>
                <a:gd name="T30" fmla="*/ 5 w 19"/>
                <a:gd name="T31" fmla="*/ 0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2" name="Freeform 64"/>
            <p:cNvSpPr>
              <a:spLocks/>
            </p:cNvSpPr>
            <p:nvPr/>
          </p:nvSpPr>
          <p:spPr bwMode="auto">
            <a:xfrm>
              <a:off x="5337" y="2662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0 h 22"/>
                <a:gd name="T4" fmla="*/ 17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7 w 19"/>
                <a:gd name="T13" fmla="*/ 17 h 22"/>
                <a:gd name="T14" fmla="*/ 15 w 19"/>
                <a:gd name="T15" fmla="*/ 19 h 22"/>
                <a:gd name="T16" fmla="*/ 10 w 19"/>
                <a:gd name="T17" fmla="*/ 22 h 22"/>
                <a:gd name="T18" fmla="*/ 5 w 19"/>
                <a:gd name="T19" fmla="*/ 19 h 22"/>
                <a:gd name="T20" fmla="*/ 3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3 w 19"/>
                <a:gd name="T29" fmla="*/ 3 h 22"/>
                <a:gd name="T30" fmla="*/ 5 w 19"/>
                <a:gd name="T31" fmla="*/ 0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3" name="Freeform 65"/>
            <p:cNvSpPr>
              <a:spLocks/>
            </p:cNvSpPr>
            <p:nvPr/>
          </p:nvSpPr>
          <p:spPr bwMode="auto">
            <a:xfrm>
              <a:off x="5337" y="2500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4" name="Freeform 66"/>
            <p:cNvSpPr>
              <a:spLocks/>
            </p:cNvSpPr>
            <p:nvPr/>
          </p:nvSpPr>
          <p:spPr bwMode="auto">
            <a:xfrm>
              <a:off x="5337" y="2500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5" name="Freeform 67"/>
            <p:cNvSpPr>
              <a:spLocks/>
            </p:cNvSpPr>
            <p:nvPr/>
          </p:nvSpPr>
          <p:spPr bwMode="auto">
            <a:xfrm>
              <a:off x="5337" y="2417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3 w 19"/>
                <a:gd name="T29" fmla="*/ 2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6" name="Freeform 68"/>
            <p:cNvSpPr>
              <a:spLocks/>
            </p:cNvSpPr>
            <p:nvPr/>
          </p:nvSpPr>
          <p:spPr bwMode="auto">
            <a:xfrm>
              <a:off x="5337" y="2417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3 w 19"/>
                <a:gd name="T29" fmla="*/ 2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7" name="Freeform 69"/>
            <p:cNvSpPr>
              <a:spLocks/>
            </p:cNvSpPr>
            <p:nvPr/>
          </p:nvSpPr>
          <p:spPr bwMode="auto">
            <a:xfrm>
              <a:off x="5337" y="2334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0 h 22"/>
                <a:gd name="T4" fmla="*/ 17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7 w 19"/>
                <a:gd name="T13" fmla="*/ 17 h 22"/>
                <a:gd name="T14" fmla="*/ 15 w 19"/>
                <a:gd name="T15" fmla="*/ 19 h 22"/>
                <a:gd name="T16" fmla="*/ 10 w 19"/>
                <a:gd name="T17" fmla="*/ 22 h 22"/>
                <a:gd name="T18" fmla="*/ 5 w 19"/>
                <a:gd name="T19" fmla="*/ 19 h 22"/>
                <a:gd name="T20" fmla="*/ 3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3 w 19"/>
                <a:gd name="T29" fmla="*/ 3 h 22"/>
                <a:gd name="T30" fmla="*/ 5 w 19"/>
                <a:gd name="T31" fmla="*/ 0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8" name="Freeform 70"/>
            <p:cNvSpPr>
              <a:spLocks/>
            </p:cNvSpPr>
            <p:nvPr/>
          </p:nvSpPr>
          <p:spPr bwMode="auto">
            <a:xfrm>
              <a:off x="5337" y="2334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0 h 22"/>
                <a:gd name="T4" fmla="*/ 17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7 w 19"/>
                <a:gd name="T13" fmla="*/ 17 h 22"/>
                <a:gd name="T14" fmla="*/ 15 w 19"/>
                <a:gd name="T15" fmla="*/ 19 h 22"/>
                <a:gd name="T16" fmla="*/ 10 w 19"/>
                <a:gd name="T17" fmla="*/ 22 h 22"/>
                <a:gd name="T18" fmla="*/ 5 w 19"/>
                <a:gd name="T19" fmla="*/ 19 h 22"/>
                <a:gd name="T20" fmla="*/ 3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3 w 19"/>
                <a:gd name="T29" fmla="*/ 3 h 22"/>
                <a:gd name="T30" fmla="*/ 5 w 19"/>
                <a:gd name="T31" fmla="*/ 0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69" name="Freeform 71"/>
            <p:cNvSpPr>
              <a:spLocks/>
            </p:cNvSpPr>
            <p:nvPr/>
          </p:nvSpPr>
          <p:spPr bwMode="auto">
            <a:xfrm>
              <a:off x="5337" y="2252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0" name="Freeform 72"/>
            <p:cNvSpPr>
              <a:spLocks/>
            </p:cNvSpPr>
            <p:nvPr/>
          </p:nvSpPr>
          <p:spPr bwMode="auto">
            <a:xfrm>
              <a:off x="5337" y="2252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1" name="Freeform 73"/>
            <p:cNvSpPr>
              <a:spLocks/>
            </p:cNvSpPr>
            <p:nvPr/>
          </p:nvSpPr>
          <p:spPr bwMode="auto">
            <a:xfrm>
              <a:off x="5337" y="2089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3 w 19"/>
                <a:gd name="T29" fmla="*/ 2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2" name="Freeform 74"/>
            <p:cNvSpPr>
              <a:spLocks/>
            </p:cNvSpPr>
            <p:nvPr/>
          </p:nvSpPr>
          <p:spPr bwMode="auto">
            <a:xfrm>
              <a:off x="5337" y="2089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3 w 19"/>
                <a:gd name="T29" fmla="*/ 2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3" name="Freeform 75"/>
            <p:cNvSpPr>
              <a:spLocks/>
            </p:cNvSpPr>
            <p:nvPr/>
          </p:nvSpPr>
          <p:spPr bwMode="auto">
            <a:xfrm>
              <a:off x="5337" y="2006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8 h 19"/>
                <a:gd name="T8" fmla="*/ 19 w 19"/>
                <a:gd name="T9" fmla="*/ 10 h 19"/>
                <a:gd name="T10" fmla="*/ 19 w 19"/>
                <a:gd name="T11" fmla="*/ 15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8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4" name="Freeform 76"/>
            <p:cNvSpPr>
              <a:spLocks/>
            </p:cNvSpPr>
            <p:nvPr/>
          </p:nvSpPr>
          <p:spPr bwMode="auto">
            <a:xfrm>
              <a:off x="5337" y="2006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8 h 19"/>
                <a:gd name="T8" fmla="*/ 19 w 19"/>
                <a:gd name="T9" fmla="*/ 10 h 19"/>
                <a:gd name="T10" fmla="*/ 19 w 19"/>
                <a:gd name="T11" fmla="*/ 15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8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5" name="Freeform 77"/>
            <p:cNvSpPr>
              <a:spLocks/>
            </p:cNvSpPr>
            <p:nvPr/>
          </p:nvSpPr>
          <p:spPr bwMode="auto">
            <a:xfrm>
              <a:off x="5337" y="1924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6" name="Freeform 78"/>
            <p:cNvSpPr>
              <a:spLocks/>
            </p:cNvSpPr>
            <p:nvPr/>
          </p:nvSpPr>
          <p:spPr bwMode="auto">
            <a:xfrm>
              <a:off x="5337" y="1924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7" name="Freeform 79"/>
            <p:cNvSpPr>
              <a:spLocks/>
            </p:cNvSpPr>
            <p:nvPr/>
          </p:nvSpPr>
          <p:spPr bwMode="auto">
            <a:xfrm>
              <a:off x="5337" y="1841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3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3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8" name="Freeform 80"/>
            <p:cNvSpPr>
              <a:spLocks/>
            </p:cNvSpPr>
            <p:nvPr/>
          </p:nvSpPr>
          <p:spPr bwMode="auto">
            <a:xfrm>
              <a:off x="5337" y="1841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3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3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79" name="Freeform 81"/>
            <p:cNvSpPr>
              <a:spLocks/>
            </p:cNvSpPr>
            <p:nvPr/>
          </p:nvSpPr>
          <p:spPr bwMode="auto">
            <a:xfrm>
              <a:off x="5337" y="1678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5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0" name="Freeform 82"/>
            <p:cNvSpPr>
              <a:spLocks/>
            </p:cNvSpPr>
            <p:nvPr/>
          </p:nvSpPr>
          <p:spPr bwMode="auto">
            <a:xfrm>
              <a:off x="5337" y="1678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5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1" name="Freeform 83"/>
            <p:cNvSpPr>
              <a:spLocks/>
            </p:cNvSpPr>
            <p:nvPr/>
          </p:nvSpPr>
          <p:spPr bwMode="auto">
            <a:xfrm>
              <a:off x="5337" y="1596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2" name="Freeform 84"/>
            <p:cNvSpPr>
              <a:spLocks/>
            </p:cNvSpPr>
            <p:nvPr/>
          </p:nvSpPr>
          <p:spPr bwMode="auto">
            <a:xfrm>
              <a:off x="5337" y="1596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3" name="Freeform 85"/>
            <p:cNvSpPr>
              <a:spLocks/>
            </p:cNvSpPr>
            <p:nvPr/>
          </p:nvSpPr>
          <p:spPr bwMode="auto">
            <a:xfrm>
              <a:off x="5337" y="1513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3 h 21"/>
                <a:gd name="T4" fmla="*/ 17 w 19"/>
                <a:gd name="T5" fmla="*/ 3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3 h 21"/>
                <a:gd name="T30" fmla="*/ 5 w 19"/>
                <a:gd name="T31" fmla="*/ 3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4" name="Freeform 86"/>
            <p:cNvSpPr>
              <a:spLocks/>
            </p:cNvSpPr>
            <p:nvPr/>
          </p:nvSpPr>
          <p:spPr bwMode="auto">
            <a:xfrm>
              <a:off x="5337" y="1513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3 h 21"/>
                <a:gd name="T4" fmla="*/ 17 w 19"/>
                <a:gd name="T5" fmla="*/ 3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3 h 21"/>
                <a:gd name="T30" fmla="*/ 5 w 19"/>
                <a:gd name="T31" fmla="*/ 3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5" name="Freeform 87"/>
            <p:cNvSpPr>
              <a:spLocks/>
            </p:cNvSpPr>
            <p:nvPr/>
          </p:nvSpPr>
          <p:spPr bwMode="auto">
            <a:xfrm>
              <a:off x="5337" y="1431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4 h 21"/>
                <a:gd name="T6" fmla="*/ 19 w 19"/>
                <a:gd name="T7" fmla="*/ 7 h 21"/>
                <a:gd name="T8" fmla="*/ 19 w 19"/>
                <a:gd name="T9" fmla="*/ 11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1 h 21"/>
                <a:gd name="T26" fmla="*/ 0 w 19"/>
                <a:gd name="T27" fmla="*/ 7 h 21"/>
                <a:gd name="T28" fmla="*/ 3 w 19"/>
                <a:gd name="T29" fmla="*/ 4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6" name="Freeform 88"/>
            <p:cNvSpPr>
              <a:spLocks/>
            </p:cNvSpPr>
            <p:nvPr/>
          </p:nvSpPr>
          <p:spPr bwMode="auto">
            <a:xfrm>
              <a:off x="5337" y="1431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4 h 21"/>
                <a:gd name="T6" fmla="*/ 19 w 19"/>
                <a:gd name="T7" fmla="*/ 7 h 21"/>
                <a:gd name="T8" fmla="*/ 19 w 19"/>
                <a:gd name="T9" fmla="*/ 11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1 h 21"/>
                <a:gd name="T26" fmla="*/ 0 w 19"/>
                <a:gd name="T27" fmla="*/ 7 h 21"/>
                <a:gd name="T28" fmla="*/ 3 w 19"/>
                <a:gd name="T29" fmla="*/ 4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7" name="Freeform 89"/>
            <p:cNvSpPr>
              <a:spLocks/>
            </p:cNvSpPr>
            <p:nvPr/>
          </p:nvSpPr>
          <p:spPr bwMode="auto">
            <a:xfrm>
              <a:off x="2229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8" name="Freeform 90"/>
            <p:cNvSpPr>
              <a:spLocks/>
            </p:cNvSpPr>
            <p:nvPr/>
          </p:nvSpPr>
          <p:spPr bwMode="auto">
            <a:xfrm>
              <a:off x="2229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89" name="Freeform 91"/>
            <p:cNvSpPr>
              <a:spLocks/>
            </p:cNvSpPr>
            <p:nvPr/>
          </p:nvSpPr>
          <p:spPr bwMode="auto">
            <a:xfrm>
              <a:off x="2229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0" name="Freeform 92"/>
            <p:cNvSpPr>
              <a:spLocks/>
            </p:cNvSpPr>
            <p:nvPr/>
          </p:nvSpPr>
          <p:spPr bwMode="auto">
            <a:xfrm>
              <a:off x="2229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1" name="Freeform 93"/>
            <p:cNvSpPr>
              <a:spLocks/>
            </p:cNvSpPr>
            <p:nvPr/>
          </p:nvSpPr>
          <p:spPr bwMode="auto">
            <a:xfrm>
              <a:off x="2229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2" name="Freeform 94"/>
            <p:cNvSpPr>
              <a:spLocks/>
            </p:cNvSpPr>
            <p:nvPr/>
          </p:nvSpPr>
          <p:spPr bwMode="auto">
            <a:xfrm>
              <a:off x="2229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3" name="Freeform 95"/>
            <p:cNvSpPr>
              <a:spLocks/>
            </p:cNvSpPr>
            <p:nvPr/>
          </p:nvSpPr>
          <p:spPr bwMode="auto">
            <a:xfrm>
              <a:off x="2229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4" name="Freeform 96"/>
            <p:cNvSpPr>
              <a:spLocks/>
            </p:cNvSpPr>
            <p:nvPr/>
          </p:nvSpPr>
          <p:spPr bwMode="auto">
            <a:xfrm>
              <a:off x="2229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5" name="Freeform 97"/>
            <p:cNvSpPr>
              <a:spLocks/>
            </p:cNvSpPr>
            <p:nvPr/>
          </p:nvSpPr>
          <p:spPr bwMode="auto">
            <a:xfrm>
              <a:off x="2229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6" name="Freeform 98"/>
            <p:cNvSpPr>
              <a:spLocks/>
            </p:cNvSpPr>
            <p:nvPr/>
          </p:nvSpPr>
          <p:spPr bwMode="auto">
            <a:xfrm>
              <a:off x="2229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7" name="Freeform 99"/>
            <p:cNvSpPr>
              <a:spLocks/>
            </p:cNvSpPr>
            <p:nvPr/>
          </p:nvSpPr>
          <p:spPr bwMode="auto">
            <a:xfrm>
              <a:off x="2229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8" name="Freeform 100"/>
            <p:cNvSpPr>
              <a:spLocks/>
            </p:cNvSpPr>
            <p:nvPr/>
          </p:nvSpPr>
          <p:spPr bwMode="auto">
            <a:xfrm>
              <a:off x="2229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99" name="Freeform 101"/>
            <p:cNvSpPr>
              <a:spLocks/>
            </p:cNvSpPr>
            <p:nvPr/>
          </p:nvSpPr>
          <p:spPr bwMode="auto">
            <a:xfrm>
              <a:off x="2229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0" name="Freeform 102"/>
            <p:cNvSpPr>
              <a:spLocks/>
            </p:cNvSpPr>
            <p:nvPr/>
          </p:nvSpPr>
          <p:spPr bwMode="auto">
            <a:xfrm>
              <a:off x="2229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1" name="Freeform 103"/>
            <p:cNvSpPr>
              <a:spLocks/>
            </p:cNvSpPr>
            <p:nvPr/>
          </p:nvSpPr>
          <p:spPr bwMode="auto">
            <a:xfrm>
              <a:off x="2229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2" name="Freeform 104"/>
            <p:cNvSpPr>
              <a:spLocks/>
            </p:cNvSpPr>
            <p:nvPr/>
          </p:nvSpPr>
          <p:spPr bwMode="auto">
            <a:xfrm>
              <a:off x="2229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3" name="Freeform 105"/>
            <p:cNvSpPr>
              <a:spLocks/>
            </p:cNvSpPr>
            <p:nvPr/>
          </p:nvSpPr>
          <p:spPr bwMode="auto">
            <a:xfrm>
              <a:off x="2229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4" name="Freeform 106"/>
            <p:cNvSpPr>
              <a:spLocks/>
            </p:cNvSpPr>
            <p:nvPr/>
          </p:nvSpPr>
          <p:spPr bwMode="auto">
            <a:xfrm>
              <a:off x="2229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5" name="Freeform 107"/>
            <p:cNvSpPr>
              <a:spLocks/>
            </p:cNvSpPr>
            <p:nvPr/>
          </p:nvSpPr>
          <p:spPr bwMode="auto">
            <a:xfrm>
              <a:off x="2229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6" name="Freeform 108"/>
            <p:cNvSpPr>
              <a:spLocks/>
            </p:cNvSpPr>
            <p:nvPr/>
          </p:nvSpPr>
          <p:spPr bwMode="auto">
            <a:xfrm>
              <a:off x="2229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7" name="Freeform 109"/>
            <p:cNvSpPr>
              <a:spLocks/>
            </p:cNvSpPr>
            <p:nvPr/>
          </p:nvSpPr>
          <p:spPr bwMode="auto">
            <a:xfrm>
              <a:off x="2229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8" name="Freeform 110"/>
            <p:cNvSpPr>
              <a:spLocks/>
            </p:cNvSpPr>
            <p:nvPr/>
          </p:nvSpPr>
          <p:spPr bwMode="auto">
            <a:xfrm>
              <a:off x="2229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09" name="Freeform 111"/>
            <p:cNvSpPr>
              <a:spLocks/>
            </p:cNvSpPr>
            <p:nvPr/>
          </p:nvSpPr>
          <p:spPr bwMode="auto">
            <a:xfrm>
              <a:off x="2229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0" name="Freeform 112"/>
            <p:cNvSpPr>
              <a:spLocks/>
            </p:cNvSpPr>
            <p:nvPr/>
          </p:nvSpPr>
          <p:spPr bwMode="auto">
            <a:xfrm>
              <a:off x="2229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1" name="Freeform 113"/>
            <p:cNvSpPr>
              <a:spLocks/>
            </p:cNvSpPr>
            <p:nvPr/>
          </p:nvSpPr>
          <p:spPr bwMode="auto">
            <a:xfrm>
              <a:off x="2229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2" name="Freeform 114"/>
            <p:cNvSpPr>
              <a:spLocks/>
            </p:cNvSpPr>
            <p:nvPr/>
          </p:nvSpPr>
          <p:spPr bwMode="auto">
            <a:xfrm>
              <a:off x="2229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3" name="Freeform 115"/>
            <p:cNvSpPr>
              <a:spLocks/>
            </p:cNvSpPr>
            <p:nvPr/>
          </p:nvSpPr>
          <p:spPr bwMode="auto">
            <a:xfrm>
              <a:off x="2229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4" name="Freeform 116"/>
            <p:cNvSpPr>
              <a:spLocks/>
            </p:cNvSpPr>
            <p:nvPr/>
          </p:nvSpPr>
          <p:spPr bwMode="auto">
            <a:xfrm>
              <a:off x="2229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5" name="Freeform 117"/>
            <p:cNvSpPr>
              <a:spLocks/>
            </p:cNvSpPr>
            <p:nvPr/>
          </p:nvSpPr>
          <p:spPr bwMode="auto">
            <a:xfrm>
              <a:off x="2229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6" name="Freeform 118"/>
            <p:cNvSpPr>
              <a:spLocks/>
            </p:cNvSpPr>
            <p:nvPr/>
          </p:nvSpPr>
          <p:spPr bwMode="auto">
            <a:xfrm>
              <a:off x="2229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7" name="Freeform 119"/>
            <p:cNvSpPr>
              <a:spLocks/>
            </p:cNvSpPr>
            <p:nvPr/>
          </p:nvSpPr>
          <p:spPr bwMode="auto">
            <a:xfrm>
              <a:off x="2229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8" name="Freeform 120"/>
            <p:cNvSpPr>
              <a:spLocks/>
            </p:cNvSpPr>
            <p:nvPr/>
          </p:nvSpPr>
          <p:spPr bwMode="auto">
            <a:xfrm>
              <a:off x="2229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19" name="Freeform 121"/>
            <p:cNvSpPr>
              <a:spLocks/>
            </p:cNvSpPr>
            <p:nvPr/>
          </p:nvSpPr>
          <p:spPr bwMode="auto">
            <a:xfrm>
              <a:off x="2229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0" name="Freeform 122"/>
            <p:cNvSpPr>
              <a:spLocks/>
            </p:cNvSpPr>
            <p:nvPr/>
          </p:nvSpPr>
          <p:spPr bwMode="auto">
            <a:xfrm>
              <a:off x="2229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1" name="Freeform 123"/>
            <p:cNvSpPr>
              <a:spLocks/>
            </p:cNvSpPr>
            <p:nvPr/>
          </p:nvSpPr>
          <p:spPr bwMode="auto">
            <a:xfrm>
              <a:off x="2229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2" name="Freeform 124"/>
            <p:cNvSpPr>
              <a:spLocks/>
            </p:cNvSpPr>
            <p:nvPr/>
          </p:nvSpPr>
          <p:spPr bwMode="auto">
            <a:xfrm>
              <a:off x="2229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3" name="Freeform 125"/>
            <p:cNvSpPr>
              <a:spLocks/>
            </p:cNvSpPr>
            <p:nvPr/>
          </p:nvSpPr>
          <p:spPr bwMode="auto">
            <a:xfrm>
              <a:off x="2229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4" name="Freeform 126"/>
            <p:cNvSpPr>
              <a:spLocks/>
            </p:cNvSpPr>
            <p:nvPr/>
          </p:nvSpPr>
          <p:spPr bwMode="auto">
            <a:xfrm>
              <a:off x="2229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5" name="Freeform 127"/>
            <p:cNvSpPr>
              <a:spLocks/>
            </p:cNvSpPr>
            <p:nvPr/>
          </p:nvSpPr>
          <p:spPr bwMode="auto">
            <a:xfrm>
              <a:off x="2229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6" name="Freeform 128"/>
            <p:cNvSpPr>
              <a:spLocks/>
            </p:cNvSpPr>
            <p:nvPr/>
          </p:nvSpPr>
          <p:spPr bwMode="auto">
            <a:xfrm>
              <a:off x="2229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7" name="Freeform 129"/>
            <p:cNvSpPr>
              <a:spLocks/>
            </p:cNvSpPr>
            <p:nvPr/>
          </p:nvSpPr>
          <p:spPr bwMode="auto">
            <a:xfrm>
              <a:off x="2229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8" name="Freeform 130"/>
            <p:cNvSpPr>
              <a:spLocks/>
            </p:cNvSpPr>
            <p:nvPr/>
          </p:nvSpPr>
          <p:spPr bwMode="auto">
            <a:xfrm>
              <a:off x="2229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29" name="Freeform 131"/>
            <p:cNvSpPr>
              <a:spLocks/>
            </p:cNvSpPr>
            <p:nvPr/>
          </p:nvSpPr>
          <p:spPr bwMode="auto">
            <a:xfrm>
              <a:off x="2229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0" name="Freeform 132"/>
            <p:cNvSpPr>
              <a:spLocks/>
            </p:cNvSpPr>
            <p:nvPr/>
          </p:nvSpPr>
          <p:spPr bwMode="auto">
            <a:xfrm>
              <a:off x="2229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1" name="Freeform 133"/>
            <p:cNvSpPr>
              <a:spLocks/>
            </p:cNvSpPr>
            <p:nvPr/>
          </p:nvSpPr>
          <p:spPr bwMode="auto">
            <a:xfrm>
              <a:off x="2229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2" name="Freeform 134"/>
            <p:cNvSpPr>
              <a:spLocks/>
            </p:cNvSpPr>
            <p:nvPr/>
          </p:nvSpPr>
          <p:spPr bwMode="auto">
            <a:xfrm>
              <a:off x="2229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3" name="Freeform 135"/>
            <p:cNvSpPr>
              <a:spLocks/>
            </p:cNvSpPr>
            <p:nvPr/>
          </p:nvSpPr>
          <p:spPr bwMode="auto">
            <a:xfrm>
              <a:off x="2229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4" name="Freeform 136"/>
            <p:cNvSpPr>
              <a:spLocks/>
            </p:cNvSpPr>
            <p:nvPr/>
          </p:nvSpPr>
          <p:spPr bwMode="auto">
            <a:xfrm>
              <a:off x="2229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5" name="Rectangle 137"/>
            <p:cNvSpPr>
              <a:spLocks noChangeArrowheads="1"/>
            </p:cNvSpPr>
            <p:nvPr/>
          </p:nvSpPr>
          <p:spPr bwMode="auto">
            <a:xfrm>
              <a:off x="2234" y="1372"/>
              <a:ext cx="9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6" name="Freeform 138"/>
            <p:cNvSpPr>
              <a:spLocks/>
            </p:cNvSpPr>
            <p:nvPr/>
          </p:nvSpPr>
          <p:spPr bwMode="auto">
            <a:xfrm>
              <a:off x="1573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7" name="Freeform 139"/>
            <p:cNvSpPr>
              <a:spLocks/>
            </p:cNvSpPr>
            <p:nvPr/>
          </p:nvSpPr>
          <p:spPr bwMode="auto">
            <a:xfrm>
              <a:off x="1573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8" name="Freeform 140"/>
            <p:cNvSpPr>
              <a:spLocks/>
            </p:cNvSpPr>
            <p:nvPr/>
          </p:nvSpPr>
          <p:spPr bwMode="auto">
            <a:xfrm>
              <a:off x="1573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39" name="Freeform 141"/>
            <p:cNvSpPr>
              <a:spLocks/>
            </p:cNvSpPr>
            <p:nvPr/>
          </p:nvSpPr>
          <p:spPr bwMode="auto">
            <a:xfrm>
              <a:off x="1573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0" name="Freeform 142"/>
            <p:cNvSpPr>
              <a:spLocks/>
            </p:cNvSpPr>
            <p:nvPr/>
          </p:nvSpPr>
          <p:spPr bwMode="auto">
            <a:xfrm>
              <a:off x="1573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1" name="Freeform 143"/>
            <p:cNvSpPr>
              <a:spLocks/>
            </p:cNvSpPr>
            <p:nvPr/>
          </p:nvSpPr>
          <p:spPr bwMode="auto">
            <a:xfrm>
              <a:off x="1573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2" name="Freeform 144"/>
            <p:cNvSpPr>
              <a:spLocks/>
            </p:cNvSpPr>
            <p:nvPr/>
          </p:nvSpPr>
          <p:spPr bwMode="auto">
            <a:xfrm>
              <a:off x="1573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3" name="Freeform 145"/>
            <p:cNvSpPr>
              <a:spLocks/>
            </p:cNvSpPr>
            <p:nvPr/>
          </p:nvSpPr>
          <p:spPr bwMode="auto">
            <a:xfrm>
              <a:off x="1573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" name="Freeform 146"/>
            <p:cNvSpPr>
              <a:spLocks/>
            </p:cNvSpPr>
            <p:nvPr/>
          </p:nvSpPr>
          <p:spPr bwMode="auto">
            <a:xfrm>
              <a:off x="1573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" name="Freeform 147"/>
            <p:cNvSpPr>
              <a:spLocks/>
            </p:cNvSpPr>
            <p:nvPr/>
          </p:nvSpPr>
          <p:spPr bwMode="auto">
            <a:xfrm>
              <a:off x="1573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" name="Freeform 148"/>
            <p:cNvSpPr>
              <a:spLocks/>
            </p:cNvSpPr>
            <p:nvPr/>
          </p:nvSpPr>
          <p:spPr bwMode="auto">
            <a:xfrm>
              <a:off x="1573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" name="Freeform 149"/>
            <p:cNvSpPr>
              <a:spLocks/>
            </p:cNvSpPr>
            <p:nvPr/>
          </p:nvSpPr>
          <p:spPr bwMode="auto">
            <a:xfrm>
              <a:off x="1573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" name="Freeform 150"/>
            <p:cNvSpPr>
              <a:spLocks/>
            </p:cNvSpPr>
            <p:nvPr/>
          </p:nvSpPr>
          <p:spPr bwMode="auto">
            <a:xfrm>
              <a:off x="1573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" name="Freeform 151"/>
            <p:cNvSpPr>
              <a:spLocks/>
            </p:cNvSpPr>
            <p:nvPr/>
          </p:nvSpPr>
          <p:spPr bwMode="auto">
            <a:xfrm>
              <a:off x="1573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0" name="Freeform 152"/>
            <p:cNvSpPr>
              <a:spLocks/>
            </p:cNvSpPr>
            <p:nvPr/>
          </p:nvSpPr>
          <p:spPr bwMode="auto">
            <a:xfrm>
              <a:off x="1573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1" name="Freeform 153"/>
            <p:cNvSpPr>
              <a:spLocks/>
            </p:cNvSpPr>
            <p:nvPr/>
          </p:nvSpPr>
          <p:spPr bwMode="auto">
            <a:xfrm>
              <a:off x="1573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2" name="Freeform 154"/>
            <p:cNvSpPr>
              <a:spLocks/>
            </p:cNvSpPr>
            <p:nvPr/>
          </p:nvSpPr>
          <p:spPr bwMode="auto">
            <a:xfrm>
              <a:off x="1573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3" name="Freeform 155"/>
            <p:cNvSpPr>
              <a:spLocks/>
            </p:cNvSpPr>
            <p:nvPr/>
          </p:nvSpPr>
          <p:spPr bwMode="auto">
            <a:xfrm>
              <a:off x="1573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4" name="Freeform 156"/>
            <p:cNvSpPr>
              <a:spLocks/>
            </p:cNvSpPr>
            <p:nvPr/>
          </p:nvSpPr>
          <p:spPr bwMode="auto">
            <a:xfrm>
              <a:off x="1573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5" name="Freeform 157"/>
            <p:cNvSpPr>
              <a:spLocks/>
            </p:cNvSpPr>
            <p:nvPr/>
          </p:nvSpPr>
          <p:spPr bwMode="auto">
            <a:xfrm>
              <a:off x="1573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6" name="Freeform 158"/>
            <p:cNvSpPr>
              <a:spLocks/>
            </p:cNvSpPr>
            <p:nvPr/>
          </p:nvSpPr>
          <p:spPr bwMode="auto">
            <a:xfrm>
              <a:off x="1573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7" name="Freeform 159"/>
            <p:cNvSpPr>
              <a:spLocks/>
            </p:cNvSpPr>
            <p:nvPr/>
          </p:nvSpPr>
          <p:spPr bwMode="auto">
            <a:xfrm>
              <a:off x="1573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8" name="Freeform 160"/>
            <p:cNvSpPr>
              <a:spLocks/>
            </p:cNvSpPr>
            <p:nvPr/>
          </p:nvSpPr>
          <p:spPr bwMode="auto">
            <a:xfrm>
              <a:off x="1573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59" name="Freeform 161"/>
            <p:cNvSpPr>
              <a:spLocks/>
            </p:cNvSpPr>
            <p:nvPr/>
          </p:nvSpPr>
          <p:spPr bwMode="auto">
            <a:xfrm>
              <a:off x="1573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0" name="Freeform 162"/>
            <p:cNvSpPr>
              <a:spLocks/>
            </p:cNvSpPr>
            <p:nvPr/>
          </p:nvSpPr>
          <p:spPr bwMode="auto">
            <a:xfrm>
              <a:off x="1573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1" name="Freeform 163"/>
            <p:cNvSpPr>
              <a:spLocks/>
            </p:cNvSpPr>
            <p:nvPr/>
          </p:nvSpPr>
          <p:spPr bwMode="auto">
            <a:xfrm>
              <a:off x="1573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2" name="Freeform 164"/>
            <p:cNvSpPr>
              <a:spLocks/>
            </p:cNvSpPr>
            <p:nvPr/>
          </p:nvSpPr>
          <p:spPr bwMode="auto">
            <a:xfrm>
              <a:off x="1573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3" name="Freeform 165"/>
            <p:cNvSpPr>
              <a:spLocks/>
            </p:cNvSpPr>
            <p:nvPr/>
          </p:nvSpPr>
          <p:spPr bwMode="auto">
            <a:xfrm>
              <a:off x="1573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4" name="Freeform 166"/>
            <p:cNvSpPr>
              <a:spLocks/>
            </p:cNvSpPr>
            <p:nvPr/>
          </p:nvSpPr>
          <p:spPr bwMode="auto">
            <a:xfrm>
              <a:off x="1573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5" name="Freeform 167"/>
            <p:cNvSpPr>
              <a:spLocks/>
            </p:cNvSpPr>
            <p:nvPr/>
          </p:nvSpPr>
          <p:spPr bwMode="auto">
            <a:xfrm>
              <a:off x="1573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6" name="Freeform 168"/>
            <p:cNvSpPr>
              <a:spLocks/>
            </p:cNvSpPr>
            <p:nvPr/>
          </p:nvSpPr>
          <p:spPr bwMode="auto">
            <a:xfrm>
              <a:off x="1573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7" name="Freeform 169"/>
            <p:cNvSpPr>
              <a:spLocks/>
            </p:cNvSpPr>
            <p:nvPr/>
          </p:nvSpPr>
          <p:spPr bwMode="auto">
            <a:xfrm>
              <a:off x="1573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8" name="Freeform 170"/>
            <p:cNvSpPr>
              <a:spLocks/>
            </p:cNvSpPr>
            <p:nvPr/>
          </p:nvSpPr>
          <p:spPr bwMode="auto">
            <a:xfrm>
              <a:off x="1573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69" name="Freeform 171"/>
            <p:cNvSpPr>
              <a:spLocks/>
            </p:cNvSpPr>
            <p:nvPr/>
          </p:nvSpPr>
          <p:spPr bwMode="auto">
            <a:xfrm>
              <a:off x="1573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0" name="Freeform 172"/>
            <p:cNvSpPr>
              <a:spLocks/>
            </p:cNvSpPr>
            <p:nvPr/>
          </p:nvSpPr>
          <p:spPr bwMode="auto">
            <a:xfrm>
              <a:off x="1573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1" name="Freeform 173"/>
            <p:cNvSpPr>
              <a:spLocks/>
            </p:cNvSpPr>
            <p:nvPr/>
          </p:nvSpPr>
          <p:spPr bwMode="auto">
            <a:xfrm>
              <a:off x="1573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2" name="Freeform 174"/>
            <p:cNvSpPr>
              <a:spLocks/>
            </p:cNvSpPr>
            <p:nvPr/>
          </p:nvSpPr>
          <p:spPr bwMode="auto">
            <a:xfrm>
              <a:off x="1573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3" name="Freeform 175"/>
            <p:cNvSpPr>
              <a:spLocks/>
            </p:cNvSpPr>
            <p:nvPr/>
          </p:nvSpPr>
          <p:spPr bwMode="auto">
            <a:xfrm>
              <a:off x="1573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4" name="Freeform 176"/>
            <p:cNvSpPr>
              <a:spLocks/>
            </p:cNvSpPr>
            <p:nvPr/>
          </p:nvSpPr>
          <p:spPr bwMode="auto">
            <a:xfrm>
              <a:off x="1573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5" name="Freeform 177"/>
            <p:cNvSpPr>
              <a:spLocks/>
            </p:cNvSpPr>
            <p:nvPr/>
          </p:nvSpPr>
          <p:spPr bwMode="auto">
            <a:xfrm>
              <a:off x="1573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6" name="Freeform 178"/>
            <p:cNvSpPr>
              <a:spLocks/>
            </p:cNvSpPr>
            <p:nvPr/>
          </p:nvSpPr>
          <p:spPr bwMode="auto">
            <a:xfrm>
              <a:off x="1573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7" name="Freeform 179"/>
            <p:cNvSpPr>
              <a:spLocks/>
            </p:cNvSpPr>
            <p:nvPr/>
          </p:nvSpPr>
          <p:spPr bwMode="auto">
            <a:xfrm>
              <a:off x="1573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8" name="Freeform 180"/>
            <p:cNvSpPr>
              <a:spLocks/>
            </p:cNvSpPr>
            <p:nvPr/>
          </p:nvSpPr>
          <p:spPr bwMode="auto">
            <a:xfrm>
              <a:off x="1573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79" name="Freeform 181"/>
            <p:cNvSpPr>
              <a:spLocks/>
            </p:cNvSpPr>
            <p:nvPr/>
          </p:nvSpPr>
          <p:spPr bwMode="auto">
            <a:xfrm>
              <a:off x="1573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0" name="Freeform 182"/>
            <p:cNvSpPr>
              <a:spLocks/>
            </p:cNvSpPr>
            <p:nvPr/>
          </p:nvSpPr>
          <p:spPr bwMode="auto">
            <a:xfrm>
              <a:off x="1573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1" name="Freeform 183"/>
            <p:cNvSpPr>
              <a:spLocks/>
            </p:cNvSpPr>
            <p:nvPr/>
          </p:nvSpPr>
          <p:spPr bwMode="auto">
            <a:xfrm>
              <a:off x="1573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2" name="Freeform 184"/>
            <p:cNvSpPr>
              <a:spLocks/>
            </p:cNvSpPr>
            <p:nvPr/>
          </p:nvSpPr>
          <p:spPr bwMode="auto">
            <a:xfrm>
              <a:off x="1573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3" name="Freeform 185"/>
            <p:cNvSpPr>
              <a:spLocks/>
            </p:cNvSpPr>
            <p:nvPr/>
          </p:nvSpPr>
          <p:spPr bwMode="auto">
            <a:xfrm>
              <a:off x="1573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84" name="Rectangle 186"/>
            <p:cNvSpPr>
              <a:spLocks noChangeArrowheads="1"/>
            </p:cNvSpPr>
            <p:nvPr/>
          </p:nvSpPr>
          <p:spPr bwMode="auto">
            <a:xfrm>
              <a:off x="1580" y="1372"/>
              <a:ext cx="9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87"/>
          <p:cNvGrpSpPr>
            <a:grpSpLocks/>
          </p:cNvGrpSpPr>
          <p:nvPr/>
        </p:nvGrpSpPr>
        <p:grpSpPr bwMode="auto">
          <a:xfrm>
            <a:off x="4254500" y="2178050"/>
            <a:ext cx="3840163" cy="3876675"/>
            <a:chOff x="2883" y="1372"/>
            <a:chExt cx="2419" cy="2442"/>
          </a:xfrm>
        </p:grpSpPr>
        <p:sp>
          <p:nvSpPr>
            <p:cNvPr id="44085" name="Freeform 188"/>
            <p:cNvSpPr>
              <a:spLocks/>
            </p:cNvSpPr>
            <p:nvPr/>
          </p:nvSpPr>
          <p:spPr bwMode="auto">
            <a:xfrm>
              <a:off x="2883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Freeform 189"/>
            <p:cNvSpPr>
              <a:spLocks/>
            </p:cNvSpPr>
            <p:nvPr/>
          </p:nvSpPr>
          <p:spPr bwMode="auto">
            <a:xfrm>
              <a:off x="2883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Freeform 190"/>
            <p:cNvSpPr>
              <a:spLocks/>
            </p:cNvSpPr>
            <p:nvPr/>
          </p:nvSpPr>
          <p:spPr bwMode="auto">
            <a:xfrm>
              <a:off x="2883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8" name="Freeform 191"/>
            <p:cNvSpPr>
              <a:spLocks/>
            </p:cNvSpPr>
            <p:nvPr/>
          </p:nvSpPr>
          <p:spPr bwMode="auto">
            <a:xfrm>
              <a:off x="2883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9" name="Freeform 192"/>
            <p:cNvSpPr>
              <a:spLocks/>
            </p:cNvSpPr>
            <p:nvPr/>
          </p:nvSpPr>
          <p:spPr bwMode="auto">
            <a:xfrm>
              <a:off x="2883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Freeform 193"/>
            <p:cNvSpPr>
              <a:spLocks/>
            </p:cNvSpPr>
            <p:nvPr/>
          </p:nvSpPr>
          <p:spPr bwMode="auto">
            <a:xfrm>
              <a:off x="2883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Freeform 194"/>
            <p:cNvSpPr>
              <a:spLocks/>
            </p:cNvSpPr>
            <p:nvPr/>
          </p:nvSpPr>
          <p:spPr bwMode="auto">
            <a:xfrm>
              <a:off x="2883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2" name="Freeform 195"/>
            <p:cNvSpPr>
              <a:spLocks/>
            </p:cNvSpPr>
            <p:nvPr/>
          </p:nvSpPr>
          <p:spPr bwMode="auto">
            <a:xfrm>
              <a:off x="2883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Freeform 196"/>
            <p:cNvSpPr>
              <a:spLocks/>
            </p:cNvSpPr>
            <p:nvPr/>
          </p:nvSpPr>
          <p:spPr bwMode="auto">
            <a:xfrm>
              <a:off x="2883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Freeform 197"/>
            <p:cNvSpPr>
              <a:spLocks/>
            </p:cNvSpPr>
            <p:nvPr/>
          </p:nvSpPr>
          <p:spPr bwMode="auto">
            <a:xfrm>
              <a:off x="2883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Freeform 198"/>
            <p:cNvSpPr>
              <a:spLocks/>
            </p:cNvSpPr>
            <p:nvPr/>
          </p:nvSpPr>
          <p:spPr bwMode="auto">
            <a:xfrm>
              <a:off x="2883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6" name="Freeform 199"/>
            <p:cNvSpPr>
              <a:spLocks/>
            </p:cNvSpPr>
            <p:nvPr/>
          </p:nvSpPr>
          <p:spPr bwMode="auto">
            <a:xfrm>
              <a:off x="2883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7" name="Freeform 200"/>
            <p:cNvSpPr>
              <a:spLocks/>
            </p:cNvSpPr>
            <p:nvPr/>
          </p:nvSpPr>
          <p:spPr bwMode="auto">
            <a:xfrm>
              <a:off x="2883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Freeform 201"/>
            <p:cNvSpPr>
              <a:spLocks/>
            </p:cNvSpPr>
            <p:nvPr/>
          </p:nvSpPr>
          <p:spPr bwMode="auto">
            <a:xfrm>
              <a:off x="2883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9" name="Freeform 202"/>
            <p:cNvSpPr>
              <a:spLocks/>
            </p:cNvSpPr>
            <p:nvPr/>
          </p:nvSpPr>
          <p:spPr bwMode="auto">
            <a:xfrm>
              <a:off x="2883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0" name="Freeform 203"/>
            <p:cNvSpPr>
              <a:spLocks/>
            </p:cNvSpPr>
            <p:nvPr/>
          </p:nvSpPr>
          <p:spPr bwMode="auto">
            <a:xfrm>
              <a:off x="2883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Freeform 204"/>
            <p:cNvSpPr>
              <a:spLocks/>
            </p:cNvSpPr>
            <p:nvPr/>
          </p:nvSpPr>
          <p:spPr bwMode="auto">
            <a:xfrm>
              <a:off x="2883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Freeform 205"/>
            <p:cNvSpPr>
              <a:spLocks/>
            </p:cNvSpPr>
            <p:nvPr/>
          </p:nvSpPr>
          <p:spPr bwMode="auto">
            <a:xfrm>
              <a:off x="2883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3" name="Freeform 206"/>
            <p:cNvSpPr>
              <a:spLocks/>
            </p:cNvSpPr>
            <p:nvPr/>
          </p:nvSpPr>
          <p:spPr bwMode="auto">
            <a:xfrm>
              <a:off x="2883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4" name="Freeform 207"/>
            <p:cNvSpPr>
              <a:spLocks/>
            </p:cNvSpPr>
            <p:nvPr/>
          </p:nvSpPr>
          <p:spPr bwMode="auto">
            <a:xfrm>
              <a:off x="2883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5" name="Freeform 208"/>
            <p:cNvSpPr>
              <a:spLocks/>
            </p:cNvSpPr>
            <p:nvPr/>
          </p:nvSpPr>
          <p:spPr bwMode="auto">
            <a:xfrm>
              <a:off x="2883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6" name="Freeform 209"/>
            <p:cNvSpPr>
              <a:spLocks/>
            </p:cNvSpPr>
            <p:nvPr/>
          </p:nvSpPr>
          <p:spPr bwMode="auto">
            <a:xfrm>
              <a:off x="2883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7" name="Freeform 210"/>
            <p:cNvSpPr>
              <a:spLocks/>
            </p:cNvSpPr>
            <p:nvPr/>
          </p:nvSpPr>
          <p:spPr bwMode="auto">
            <a:xfrm>
              <a:off x="2883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8" name="Freeform 211"/>
            <p:cNvSpPr>
              <a:spLocks/>
            </p:cNvSpPr>
            <p:nvPr/>
          </p:nvSpPr>
          <p:spPr bwMode="auto">
            <a:xfrm>
              <a:off x="2883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9" name="Freeform 212"/>
            <p:cNvSpPr>
              <a:spLocks/>
            </p:cNvSpPr>
            <p:nvPr/>
          </p:nvSpPr>
          <p:spPr bwMode="auto">
            <a:xfrm>
              <a:off x="2883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0" name="Freeform 213"/>
            <p:cNvSpPr>
              <a:spLocks/>
            </p:cNvSpPr>
            <p:nvPr/>
          </p:nvSpPr>
          <p:spPr bwMode="auto">
            <a:xfrm>
              <a:off x="2883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1" name="Freeform 214"/>
            <p:cNvSpPr>
              <a:spLocks/>
            </p:cNvSpPr>
            <p:nvPr/>
          </p:nvSpPr>
          <p:spPr bwMode="auto">
            <a:xfrm>
              <a:off x="2883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2" name="Freeform 215"/>
            <p:cNvSpPr>
              <a:spLocks/>
            </p:cNvSpPr>
            <p:nvPr/>
          </p:nvSpPr>
          <p:spPr bwMode="auto">
            <a:xfrm>
              <a:off x="2883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3" name="Freeform 216"/>
            <p:cNvSpPr>
              <a:spLocks/>
            </p:cNvSpPr>
            <p:nvPr/>
          </p:nvSpPr>
          <p:spPr bwMode="auto">
            <a:xfrm>
              <a:off x="2883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4" name="Freeform 217"/>
            <p:cNvSpPr>
              <a:spLocks/>
            </p:cNvSpPr>
            <p:nvPr/>
          </p:nvSpPr>
          <p:spPr bwMode="auto">
            <a:xfrm>
              <a:off x="2883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5" name="Freeform 218"/>
            <p:cNvSpPr>
              <a:spLocks/>
            </p:cNvSpPr>
            <p:nvPr/>
          </p:nvSpPr>
          <p:spPr bwMode="auto">
            <a:xfrm>
              <a:off x="2883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6" name="Freeform 219"/>
            <p:cNvSpPr>
              <a:spLocks/>
            </p:cNvSpPr>
            <p:nvPr/>
          </p:nvSpPr>
          <p:spPr bwMode="auto">
            <a:xfrm>
              <a:off x="2883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7" name="Freeform 220"/>
            <p:cNvSpPr>
              <a:spLocks/>
            </p:cNvSpPr>
            <p:nvPr/>
          </p:nvSpPr>
          <p:spPr bwMode="auto">
            <a:xfrm>
              <a:off x="2883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8" name="Freeform 221"/>
            <p:cNvSpPr>
              <a:spLocks/>
            </p:cNvSpPr>
            <p:nvPr/>
          </p:nvSpPr>
          <p:spPr bwMode="auto">
            <a:xfrm>
              <a:off x="2883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9" name="Freeform 222"/>
            <p:cNvSpPr>
              <a:spLocks/>
            </p:cNvSpPr>
            <p:nvPr/>
          </p:nvSpPr>
          <p:spPr bwMode="auto">
            <a:xfrm>
              <a:off x="2883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0" name="Freeform 223"/>
            <p:cNvSpPr>
              <a:spLocks/>
            </p:cNvSpPr>
            <p:nvPr/>
          </p:nvSpPr>
          <p:spPr bwMode="auto">
            <a:xfrm>
              <a:off x="2883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1" name="Freeform 224"/>
            <p:cNvSpPr>
              <a:spLocks/>
            </p:cNvSpPr>
            <p:nvPr/>
          </p:nvSpPr>
          <p:spPr bwMode="auto">
            <a:xfrm>
              <a:off x="2883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2" name="Freeform 225"/>
            <p:cNvSpPr>
              <a:spLocks/>
            </p:cNvSpPr>
            <p:nvPr/>
          </p:nvSpPr>
          <p:spPr bwMode="auto">
            <a:xfrm>
              <a:off x="2883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3" name="Freeform 226"/>
            <p:cNvSpPr>
              <a:spLocks/>
            </p:cNvSpPr>
            <p:nvPr/>
          </p:nvSpPr>
          <p:spPr bwMode="auto">
            <a:xfrm>
              <a:off x="2883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4" name="Freeform 227"/>
            <p:cNvSpPr>
              <a:spLocks/>
            </p:cNvSpPr>
            <p:nvPr/>
          </p:nvSpPr>
          <p:spPr bwMode="auto">
            <a:xfrm>
              <a:off x="2883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5" name="Freeform 228"/>
            <p:cNvSpPr>
              <a:spLocks/>
            </p:cNvSpPr>
            <p:nvPr/>
          </p:nvSpPr>
          <p:spPr bwMode="auto">
            <a:xfrm>
              <a:off x="2883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6" name="Freeform 229"/>
            <p:cNvSpPr>
              <a:spLocks/>
            </p:cNvSpPr>
            <p:nvPr/>
          </p:nvSpPr>
          <p:spPr bwMode="auto">
            <a:xfrm>
              <a:off x="2883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7" name="Freeform 230"/>
            <p:cNvSpPr>
              <a:spLocks/>
            </p:cNvSpPr>
            <p:nvPr/>
          </p:nvSpPr>
          <p:spPr bwMode="auto">
            <a:xfrm>
              <a:off x="2883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8" name="Freeform 231"/>
            <p:cNvSpPr>
              <a:spLocks/>
            </p:cNvSpPr>
            <p:nvPr/>
          </p:nvSpPr>
          <p:spPr bwMode="auto">
            <a:xfrm>
              <a:off x="2883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9" name="Freeform 232"/>
            <p:cNvSpPr>
              <a:spLocks/>
            </p:cNvSpPr>
            <p:nvPr/>
          </p:nvSpPr>
          <p:spPr bwMode="auto">
            <a:xfrm>
              <a:off x="2883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0" name="Freeform 233"/>
            <p:cNvSpPr>
              <a:spLocks/>
            </p:cNvSpPr>
            <p:nvPr/>
          </p:nvSpPr>
          <p:spPr bwMode="auto">
            <a:xfrm>
              <a:off x="2883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1" name="Freeform 234"/>
            <p:cNvSpPr>
              <a:spLocks/>
            </p:cNvSpPr>
            <p:nvPr/>
          </p:nvSpPr>
          <p:spPr bwMode="auto">
            <a:xfrm>
              <a:off x="2883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2" name="Freeform 235"/>
            <p:cNvSpPr>
              <a:spLocks/>
            </p:cNvSpPr>
            <p:nvPr/>
          </p:nvSpPr>
          <p:spPr bwMode="auto">
            <a:xfrm>
              <a:off x="2883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3" name="Rectangle 236"/>
            <p:cNvSpPr>
              <a:spLocks noChangeArrowheads="1"/>
            </p:cNvSpPr>
            <p:nvPr/>
          </p:nvSpPr>
          <p:spPr bwMode="auto">
            <a:xfrm>
              <a:off x="2887" y="1372"/>
              <a:ext cx="10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4" name="Freeform 237"/>
            <p:cNvSpPr>
              <a:spLocks/>
            </p:cNvSpPr>
            <p:nvPr/>
          </p:nvSpPr>
          <p:spPr bwMode="auto">
            <a:xfrm>
              <a:off x="3536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5" name="Freeform 238"/>
            <p:cNvSpPr>
              <a:spLocks/>
            </p:cNvSpPr>
            <p:nvPr/>
          </p:nvSpPr>
          <p:spPr bwMode="auto">
            <a:xfrm>
              <a:off x="3536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6" name="Freeform 239"/>
            <p:cNvSpPr>
              <a:spLocks/>
            </p:cNvSpPr>
            <p:nvPr/>
          </p:nvSpPr>
          <p:spPr bwMode="auto">
            <a:xfrm>
              <a:off x="3536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2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7" name="Freeform 240"/>
            <p:cNvSpPr>
              <a:spLocks/>
            </p:cNvSpPr>
            <p:nvPr/>
          </p:nvSpPr>
          <p:spPr bwMode="auto">
            <a:xfrm>
              <a:off x="3536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2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8" name="Freeform 241"/>
            <p:cNvSpPr>
              <a:spLocks/>
            </p:cNvSpPr>
            <p:nvPr/>
          </p:nvSpPr>
          <p:spPr bwMode="auto">
            <a:xfrm>
              <a:off x="3536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9" name="Freeform 242"/>
            <p:cNvSpPr>
              <a:spLocks/>
            </p:cNvSpPr>
            <p:nvPr/>
          </p:nvSpPr>
          <p:spPr bwMode="auto">
            <a:xfrm>
              <a:off x="3536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0" name="Freeform 243"/>
            <p:cNvSpPr>
              <a:spLocks/>
            </p:cNvSpPr>
            <p:nvPr/>
          </p:nvSpPr>
          <p:spPr bwMode="auto">
            <a:xfrm>
              <a:off x="3536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2 w 22"/>
                <a:gd name="T17" fmla="*/ 21 h 21"/>
                <a:gd name="T18" fmla="*/ 8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21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1" name="Freeform 244"/>
            <p:cNvSpPr>
              <a:spLocks/>
            </p:cNvSpPr>
            <p:nvPr/>
          </p:nvSpPr>
          <p:spPr bwMode="auto">
            <a:xfrm>
              <a:off x="3536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2 w 22"/>
                <a:gd name="T17" fmla="*/ 21 h 21"/>
                <a:gd name="T18" fmla="*/ 8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21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2" name="Freeform 245"/>
            <p:cNvSpPr>
              <a:spLocks/>
            </p:cNvSpPr>
            <p:nvPr/>
          </p:nvSpPr>
          <p:spPr bwMode="auto">
            <a:xfrm>
              <a:off x="3536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2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3" name="Freeform 246"/>
            <p:cNvSpPr>
              <a:spLocks/>
            </p:cNvSpPr>
            <p:nvPr/>
          </p:nvSpPr>
          <p:spPr bwMode="auto">
            <a:xfrm>
              <a:off x="3536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2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4" name="Freeform 247"/>
            <p:cNvSpPr>
              <a:spLocks/>
            </p:cNvSpPr>
            <p:nvPr/>
          </p:nvSpPr>
          <p:spPr bwMode="auto">
            <a:xfrm>
              <a:off x="3536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5" name="Freeform 248"/>
            <p:cNvSpPr>
              <a:spLocks/>
            </p:cNvSpPr>
            <p:nvPr/>
          </p:nvSpPr>
          <p:spPr bwMode="auto">
            <a:xfrm>
              <a:off x="3536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6" name="Freeform 249"/>
            <p:cNvSpPr>
              <a:spLocks/>
            </p:cNvSpPr>
            <p:nvPr/>
          </p:nvSpPr>
          <p:spPr bwMode="auto">
            <a:xfrm>
              <a:off x="3536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7" name="Freeform 250"/>
            <p:cNvSpPr>
              <a:spLocks/>
            </p:cNvSpPr>
            <p:nvPr/>
          </p:nvSpPr>
          <p:spPr bwMode="auto">
            <a:xfrm>
              <a:off x="3536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8" name="Freeform 251"/>
            <p:cNvSpPr>
              <a:spLocks/>
            </p:cNvSpPr>
            <p:nvPr/>
          </p:nvSpPr>
          <p:spPr bwMode="auto">
            <a:xfrm>
              <a:off x="3536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9" name="Freeform 252"/>
            <p:cNvSpPr>
              <a:spLocks/>
            </p:cNvSpPr>
            <p:nvPr/>
          </p:nvSpPr>
          <p:spPr bwMode="auto">
            <a:xfrm>
              <a:off x="3536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0" name="Freeform 253"/>
            <p:cNvSpPr>
              <a:spLocks/>
            </p:cNvSpPr>
            <p:nvPr/>
          </p:nvSpPr>
          <p:spPr bwMode="auto">
            <a:xfrm>
              <a:off x="3536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1" name="Freeform 254"/>
            <p:cNvSpPr>
              <a:spLocks/>
            </p:cNvSpPr>
            <p:nvPr/>
          </p:nvSpPr>
          <p:spPr bwMode="auto">
            <a:xfrm>
              <a:off x="3536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2" name="Freeform 255"/>
            <p:cNvSpPr>
              <a:spLocks/>
            </p:cNvSpPr>
            <p:nvPr/>
          </p:nvSpPr>
          <p:spPr bwMode="auto">
            <a:xfrm>
              <a:off x="3536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3" name="Freeform 256"/>
            <p:cNvSpPr>
              <a:spLocks/>
            </p:cNvSpPr>
            <p:nvPr/>
          </p:nvSpPr>
          <p:spPr bwMode="auto">
            <a:xfrm>
              <a:off x="3536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4" name="Freeform 257"/>
            <p:cNvSpPr>
              <a:spLocks/>
            </p:cNvSpPr>
            <p:nvPr/>
          </p:nvSpPr>
          <p:spPr bwMode="auto">
            <a:xfrm>
              <a:off x="3536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5" name="Freeform 258"/>
            <p:cNvSpPr>
              <a:spLocks/>
            </p:cNvSpPr>
            <p:nvPr/>
          </p:nvSpPr>
          <p:spPr bwMode="auto">
            <a:xfrm>
              <a:off x="3536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6" name="Freeform 259"/>
            <p:cNvSpPr>
              <a:spLocks/>
            </p:cNvSpPr>
            <p:nvPr/>
          </p:nvSpPr>
          <p:spPr bwMode="auto">
            <a:xfrm>
              <a:off x="3536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2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7" name="Freeform 260"/>
            <p:cNvSpPr>
              <a:spLocks/>
            </p:cNvSpPr>
            <p:nvPr/>
          </p:nvSpPr>
          <p:spPr bwMode="auto">
            <a:xfrm>
              <a:off x="3536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2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8" name="Freeform 261"/>
            <p:cNvSpPr>
              <a:spLocks/>
            </p:cNvSpPr>
            <p:nvPr/>
          </p:nvSpPr>
          <p:spPr bwMode="auto">
            <a:xfrm>
              <a:off x="3536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9" name="Freeform 262"/>
            <p:cNvSpPr>
              <a:spLocks/>
            </p:cNvSpPr>
            <p:nvPr/>
          </p:nvSpPr>
          <p:spPr bwMode="auto">
            <a:xfrm>
              <a:off x="3536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0" name="Freeform 263"/>
            <p:cNvSpPr>
              <a:spLocks/>
            </p:cNvSpPr>
            <p:nvPr/>
          </p:nvSpPr>
          <p:spPr bwMode="auto">
            <a:xfrm>
              <a:off x="3536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1" name="Freeform 264"/>
            <p:cNvSpPr>
              <a:spLocks/>
            </p:cNvSpPr>
            <p:nvPr/>
          </p:nvSpPr>
          <p:spPr bwMode="auto">
            <a:xfrm>
              <a:off x="3536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2" name="Freeform 265"/>
            <p:cNvSpPr>
              <a:spLocks/>
            </p:cNvSpPr>
            <p:nvPr/>
          </p:nvSpPr>
          <p:spPr bwMode="auto">
            <a:xfrm>
              <a:off x="3536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2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3" name="Freeform 266"/>
            <p:cNvSpPr>
              <a:spLocks/>
            </p:cNvSpPr>
            <p:nvPr/>
          </p:nvSpPr>
          <p:spPr bwMode="auto">
            <a:xfrm>
              <a:off x="3536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2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4" name="Freeform 267"/>
            <p:cNvSpPr>
              <a:spLocks/>
            </p:cNvSpPr>
            <p:nvPr/>
          </p:nvSpPr>
          <p:spPr bwMode="auto">
            <a:xfrm>
              <a:off x="3536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5" name="Freeform 268"/>
            <p:cNvSpPr>
              <a:spLocks/>
            </p:cNvSpPr>
            <p:nvPr/>
          </p:nvSpPr>
          <p:spPr bwMode="auto">
            <a:xfrm>
              <a:off x="3536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6" name="Freeform 269"/>
            <p:cNvSpPr>
              <a:spLocks/>
            </p:cNvSpPr>
            <p:nvPr/>
          </p:nvSpPr>
          <p:spPr bwMode="auto">
            <a:xfrm>
              <a:off x="3536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7" name="Freeform 270"/>
            <p:cNvSpPr>
              <a:spLocks/>
            </p:cNvSpPr>
            <p:nvPr/>
          </p:nvSpPr>
          <p:spPr bwMode="auto">
            <a:xfrm>
              <a:off x="3536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8" name="Freeform 271"/>
            <p:cNvSpPr>
              <a:spLocks/>
            </p:cNvSpPr>
            <p:nvPr/>
          </p:nvSpPr>
          <p:spPr bwMode="auto">
            <a:xfrm>
              <a:off x="3536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9" name="Freeform 272"/>
            <p:cNvSpPr>
              <a:spLocks/>
            </p:cNvSpPr>
            <p:nvPr/>
          </p:nvSpPr>
          <p:spPr bwMode="auto">
            <a:xfrm>
              <a:off x="3536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0" name="Freeform 273"/>
            <p:cNvSpPr>
              <a:spLocks/>
            </p:cNvSpPr>
            <p:nvPr/>
          </p:nvSpPr>
          <p:spPr bwMode="auto">
            <a:xfrm>
              <a:off x="3536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1" name="Freeform 274"/>
            <p:cNvSpPr>
              <a:spLocks/>
            </p:cNvSpPr>
            <p:nvPr/>
          </p:nvSpPr>
          <p:spPr bwMode="auto">
            <a:xfrm>
              <a:off x="3536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2" name="Freeform 275"/>
            <p:cNvSpPr>
              <a:spLocks/>
            </p:cNvSpPr>
            <p:nvPr/>
          </p:nvSpPr>
          <p:spPr bwMode="auto">
            <a:xfrm>
              <a:off x="3536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3" name="Freeform 276"/>
            <p:cNvSpPr>
              <a:spLocks/>
            </p:cNvSpPr>
            <p:nvPr/>
          </p:nvSpPr>
          <p:spPr bwMode="auto">
            <a:xfrm>
              <a:off x="3536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4" name="Freeform 277"/>
            <p:cNvSpPr>
              <a:spLocks/>
            </p:cNvSpPr>
            <p:nvPr/>
          </p:nvSpPr>
          <p:spPr bwMode="auto">
            <a:xfrm>
              <a:off x="3536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5" name="Freeform 278"/>
            <p:cNvSpPr>
              <a:spLocks/>
            </p:cNvSpPr>
            <p:nvPr/>
          </p:nvSpPr>
          <p:spPr bwMode="auto">
            <a:xfrm>
              <a:off x="3536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6" name="Freeform 279"/>
            <p:cNvSpPr>
              <a:spLocks/>
            </p:cNvSpPr>
            <p:nvPr/>
          </p:nvSpPr>
          <p:spPr bwMode="auto">
            <a:xfrm>
              <a:off x="3536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7" name="Freeform 280"/>
            <p:cNvSpPr>
              <a:spLocks/>
            </p:cNvSpPr>
            <p:nvPr/>
          </p:nvSpPr>
          <p:spPr bwMode="auto">
            <a:xfrm>
              <a:off x="3536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8" name="Freeform 281"/>
            <p:cNvSpPr>
              <a:spLocks/>
            </p:cNvSpPr>
            <p:nvPr/>
          </p:nvSpPr>
          <p:spPr bwMode="auto">
            <a:xfrm>
              <a:off x="3536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9" name="Freeform 282"/>
            <p:cNvSpPr>
              <a:spLocks/>
            </p:cNvSpPr>
            <p:nvPr/>
          </p:nvSpPr>
          <p:spPr bwMode="auto">
            <a:xfrm>
              <a:off x="3536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0" name="Freeform 283"/>
            <p:cNvSpPr>
              <a:spLocks/>
            </p:cNvSpPr>
            <p:nvPr/>
          </p:nvSpPr>
          <p:spPr bwMode="auto">
            <a:xfrm>
              <a:off x="3536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1" name="Freeform 284"/>
            <p:cNvSpPr>
              <a:spLocks/>
            </p:cNvSpPr>
            <p:nvPr/>
          </p:nvSpPr>
          <p:spPr bwMode="auto">
            <a:xfrm>
              <a:off x="3536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2" name="Rectangle 285"/>
            <p:cNvSpPr>
              <a:spLocks noChangeArrowheads="1"/>
            </p:cNvSpPr>
            <p:nvPr/>
          </p:nvSpPr>
          <p:spPr bwMode="auto">
            <a:xfrm>
              <a:off x="3541" y="1372"/>
              <a:ext cx="12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3" name="Freeform 286"/>
            <p:cNvSpPr>
              <a:spLocks/>
            </p:cNvSpPr>
            <p:nvPr/>
          </p:nvSpPr>
          <p:spPr bwMode="auto">
            <a:xfrm>
              <a:off x="4190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4" name="Freeform 287"/>
            <p:cNvSpPr>
              <a:spLocks/>
            </p:cNvSpPr>
            <p:nvPr/>
          </p:nvSpPr>
          <p:spPr bwMode="auto">
            <a:xfrm>
              <a:off x="4190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5" name="Freeform 288"/>
            <p:cNvSpPr>
              <a:spLocks/>
            </p:cNvSpPr>
            <p:nvPr/>
          </p:nvSpPr>
          <p:spPr bwMode="auto">
            <a:xfrm>
              <a:off x="4190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6" name="Freeform 289"/>
            <p:cNvSpPr>
              <a:spLocks/>
            </p:cNvSpPr>
            <p:nvPr/>
          </p:nvSpPr>
          <p:spPr bwMode="auto">
            <a:xfrm>
              <a:off x="4190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7" name="Freeform 290"/>
            <p:cNvSpPr>
              <a:spLocks/>
            </p:cNvSpPr>
            <p:nvPr/>
          </p:nvSpPr>
          <p:spPr bwMode="auto">
            <a:xfrm>
              <a:off x="4190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8" name="Freeform 291"/>
            <p:cNvSpPr>
              <a:spLocks/>
            </p:cNvSpPr>
            <p:nvPr/>
          </p:nvSpPr>
          <p:spPr bwMode="auto">
            <a:xfrm>
              <a:off x="4190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9" name="Freeform 292"/>
            <p:cNvSpPr>
              <a:spLocks/>
            </p:cNvSpPr>
            <p:nvPr/>
          </p:nvSpPr>
          <p:spPr bwMode="auto">
            <a:xfrm>
              <a:off x="4190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0" name="Freeform 293"/>
            <p:cNvSpPr>
              <a:spLocks/>
            </p:cNvSpPr>
            <p:nvPr/>
          </p:nvSpPr>
          <p:spPr bwMode="auto">
            <a:xfrm>
              <a:off x="4190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1" name="Freeform 294"/>
            <p:cNvSpPr>
              <a:spLocks/>
            </p:cNvSpPr>
            <p:nvPr/>
          </p:nvSpPr>
          <p:spPr bwMode="auto">
            <a:xfrm>
              <a:off x="4190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2" name="Freeform 295"/>
            <p:cNvSpPr>
              <a:spLocks/>
            </p:cNvSpPr>
            <p:nvPr/>
          </p:nvSpPr>
          <p:spPr bwMode="auto">
            <a:xfrm>
              <a:off x="4190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3" name="Freeform 296"/>
            <p:cNvSpPr>
              <a:spLocks/>
            </p:cNvSpPr>
            <p:nvPr/>
          </p:nvSpPr>
          <p:spPr bwMode="auto">
            <a:xfrm>
              <a:off x="4190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4" name="Freeform 297"/>
            <p:cNvSpPr>
              <a:spLocks/>
            </p:cNvSpPr>
            <p:nvPr/>
          </p:nvSpPr>
          <p:spPr bwMode="auto">
            <a:xfrm>
              <a:off x="4190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5" name="Freeform 298"/>
            <p:cNvSpPr>
              <a:spLocks/>
            </p:cNvSpPr>
            <p:nvPr/>
          </p:nvSpPr>
          <p:spPr bwMode="auto">
            <a:xfrm>
              <a:off x="4190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6" name="Freeform 299"/>
            <p:cNvSpPr>
              <a:spLocks/>
            </p:cNvSpPr>
            <p:nvPr/>
          </p:nvSpPr>
          <p:spPr bwMode="auto">
            <a:xfrm>
              <a:off x="4190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7" name="Freeform 300"/>
            <p:cNvSpPr>
              <a:spLocks/>
            </p:cNvSpPr>
            <p:nvPr/>
          </p:nvSpPr>
          <p:spPr bwMode="auto">
            <a:xfrm>
              <a:off x="4190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8" name="Freeform 301"/>
            <p:cNvSpPr>
              <a:spLocks/>
            </p:cNvSpPr>
            <p:nvPr/>
          </p:nvSpPr>
          <p:spPr bwMode="auto">
            <a:xfrm>
              <a:off x="4190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9" name="Freeform 302"/>
            <p:cNvSpPr>
              <a:spLocks/>
            </p:cNvSpPr>
            <p:nvPr/>
          </p:nvSpPr>
          <p:spPr bwMode="auto">
            <a:xfrm>
              <a:off x="4190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0" name="Freeform 303"/>
            <p:cNvSpPr>
              <a:spLocks/>
            </p:cNvSpPr>
            <p:nvPr/>
          </p:nvSpPr>
          <p:spPr bwMode="auto">
            <a:xfrm>
              <a:off x="4190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1" name="Freeform 304"/>
            <p:cNvSpPr>
              <a:spLocks/>
            </p:cNvSpPr>
            <p:nvPr/>
          </p:nvSpPr>
          <p:spPr bwMode="auto">
            <a:xfrm>
              <a:off x="4190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2" name="Freeform 305"/>
            <p:cNvSpPr>
              <a:spLocks/>
            </p:cNvSpPr>
            <p:nvPr/>
          </p:nvSpPr>
          <p:spPr bwMode="auto">
            <a:xfrm>
              <a:off x="4190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3" name="Freeform 306"/>
            <p:cNvSpPr>
              <a:spLocks/>
            </p:cNvSpPr>
            <p:nvPr/>
          </p:nvSpPr>
          <p:spPr bwMode="auto">
            <a:xfrm>
              <a:off x="4190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4" name="Freeform 307"/>
            <p:cNvSpPr>
              <a:spLocks/>
            </p:cNvSpPr>
            <p:nvPr/>
          </p:nvSpPr>
          <p:spPr bwMode="auto">
            <a:xfrm>
              <a:off x="4190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5" name="Freeform 308"/>
            <p:cNvSpPr>
              <a:spLocks/>
            </p:cNvSpPr>
            <p:nvPr/>
          </p:nvSpPr>
          <p:spPr bwMode="auto">
            <a:xfrm>
              <a:off x="4190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6" name="Freeform 309"/>
            <p:cNvSpPr>
              <a:spLocks/>
            </p:cNvSpPr>
            <p:nvPr/>
          </p:nvSpPr>
          <p:spPr bwMode="auto">
            <a:xfrm>
              <a:off x="4190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7" name="Freeform 310"/>
            <p:cNvSpPr>
              <a:spLocks/>
            </p:cNvSpPr>
            <p:nvPr/>
          </p:nvSpPr>
          <p:spPr bwMode="auto">
            <a:xfrm>
              <a:off x="4190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8" name="Freeform 311"/>
            <p:cNvSpPr>
              <a:spLocks/>
            </p:cNvSpPr>
            <p:nvPr/>
          </p:nvSpPr>
          <p:spPr bwMode="auto">
            <a:xfrm>
              <a:off x="4190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9" name="Freeform 312"/>
            <p:cNvSpPr>
              <a:spLocks/>
            </p:cNvSpPr>
            <p:nvPr/>
          </p:nvSpPr>
          <p:spPr bwMode="auto">
            <a:xfrm>
              <a:off x="4190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0" name="Freeform 313"/>
            <p:cNvSpPr>
              <a:spLocks/>
            </p:cNvSpPr>
            <p:nvPr/>
          </p:nvSpPr>
          <p:spPr bwMode="auto">
            <a:xfrm>
              <a:off x="4190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1" name="Freeform 314"/>
            <p:cNvSpPr>
              <a:spLocks/>
            </p:cNvSpPr>
            <p:nvPr/>
          </p:nvSpPr>
          <p:spPr bwMode="auto">
            <a:xfrm>
              <a:off x="4190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2" name="Freeform 315"/>
            <p:cNvSpPr>
              <a:spLocks/>
            </p:cNvSpPr>
            <p:nvPr/>
          </p:nvSpPr>
          <p:spPr bwMode="auto">
            <a:xfrm>
              <a:off x="4190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3" name="Freeform 316"/>
            <p:cNvSpPr>
              <a:spLocks/>
            </p:cNvSpPr>
            <p:nvPr/>
          </p:nvSpPr>
          <p:spPr bwMode="auto">
            <a:xfrm>
              <a:off x="4190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4" name="Freeform 317"/>
            <p:cNvSpPr>
              <a:spLocks/>
            </p:cNvSpPr>
            <p:nvPr/>
          </p:nvSpPr>
          <p:spPr bwMode="auto">
            <a:xfrm>
              <a:off x="4190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5" name="Freeform 318"/>
            <p:cNvSpPr>
              <a:spLocks/>
            </p:cNvSpPr>
            <p:nvPr/>
          </p:nvSpPr>
          <p:spPr bwMode="auto">
            <a:xfrm>
              <a:off x="4190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6" name="Freeform 319"/>
            <p:cNvSpPr>
              <a:spLocks/>
            </p:cNvSpPr>
            <p:nvPr/>
          </p:nvSpPr>
          <p:spPr bwMode="auto">
            <a:xfrm>
              <a:off x="4190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7" name="Freeform 320"/>
            <p:cNvSpPr>
              <a:spLocks/>
            </p:cNvSpPr>
            <p:nvPr/>
          </p:nvSpPr>
          <p:spPr bwMode="auto">
            <a:xfrm>
              <a:off x="4190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8" name="Freeform 321"/>
            <p:cNvSpPr>
              <a:spLocks/>
            </p:cNvSpPr>
            <p:nvPr/>
          </p:nvSpPr>
          <p:spPr bwMode="auto">
            <a:xfrm>
              <a:off x="4190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9" name="Freeform 322"/>
            <p:cNvSpPr>
              <a:spLocks/>
            </p:cNvSpPr>
            <p:nvPr/>
          </p:nvSpPr>
          <p:spPr bwMode="auto">
            <a:xfrm>
              <a:off x="4190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0" name="Freeform 323"/>
            <p:cNvSpPr>
              <a:spLocks/>
            </p:cNvSpPr>
            <p:nvPr/>
          </p:nvSpPr>
          <p:spPr bwMode="auto">
            <a:xfrm>
              <a:off x="4190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1" name="Freeform 324"/>
            <p:cNvSpPr>
              <a:spLocks/>
            </p:cNvSpPr>
            <p:nvPr/>
          </p:nvSpPr>
          <p:spPr bwMode="auto">
            <a:xfrm>
              <a:off x="4190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2" name="Freeform 325"/>
            <p:cNvSpPr>
              <a:spLocks/>
            </p:cNvSpPr>
            <p:nvPr/>
          </p:nvSpPr>
          <p:spPr bwMode="auto">
            <a:xfrm>
              <a:off x="4190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3" name="Freeform 326"/>
            <p:cNvSpPr>
              <a:spLocks/>
            </p:cNvSpPr>
            <p:nvPr/>
          </p:nvSpPr>
          <p:spPr bwMode="auto">
            <a:xfrm>
              <a:off x="4190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4" name="Freeform 327"/>
            <p:cNvSpPr>
              <a:spLocks/>
            </p:cNvSpPr>
            <p:nvPr/>
          </p:nvSpPr>
          <p:spPr bwMode="auto">
            <a:xfrm>
              <a:off x="4190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5" name="Freeform 328"/>
            <p:cNvSpPr>
              <a:spLocks/>
            </p:cNvSpPr>
            <p:nvPr/>
          </p:nvSpPr>
          <p:spPr bwMode="auto">
            <a:xfrm>
              <a:off x="4190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6" name="Freeform 329"/>
            <p:cNvSpPr>
              <a:spLocks/>
            </p:cNvSpPr>
            <p:nvPr/>
          </p:nvSpPr>
          <p:spPr bwMode="auto">
            <a:xfrm>
              <a:off x="4190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7" name="Freeform 330"/>
            <p:cNvSpPr>
              <a:spLocks/>
            </p:cNvSpPr>
            <p:nvPr/>
          </p:nvSpPr>
          <p:spPr bwMode="auto">
            <a:xfrm>
              <a:off x="4190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8" name="Freeform 331"/>
            <p:cNvSpPr>
              <a:spLocks/>
            </p:cNvSpPr>
            <p:nvPr/>
          </p:nvSpPr>
          <p:spPr bwMode="auto">
            <a:xfrm>
              <a:off x="4190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9" name="Freeform 332"/>
            <p:cNvSpPr>
              <a:spLocks/>
            </p:cNvSpPr>
            <p:nvPr/>
          </p:nvSpPr>
          <p:spPr bwMode="auto">
            <a:xfrm>
              <a:off x="4190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0" name="Freeform 333"/>
            <p:cNvSpPr>
              <a:spLocks/>
            </p:cNvSpPr>
            <p:nvPr/>
          </p:nvSpPr>
          <p:spPr bwMode="auto">
            <a:xfrm>
              <a:off x="4190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1" name="Rectangle 334"/>
            <p:cNvSpPr>
              <a:spLocks noChangeArrowheads="1"/>
            </p:cNvSpPr>
            <p:nvPr/>
          </p:nvSpPr>
          <p:spPr bwMode="auto">
            <a:xfrm>
              <a:off x="4197" y="1372"/>
              <a:ext cx="10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2" name="Freeform 335"/>
            <p:cNvSpPr>
              <a:spLocks/>
            </p:cNvSpPr>
            <p:nvPr/>
          </p:nvSpPr>
          <p:spPr bwMode="auto">
            <a:xfrm>
              <a:off x="4846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3" name="Freeform 336"/>
            <p:cNvSpPr>
              <a:spLocks/>
            </p:cNvSpPr>
            <p:nvPr/>
          </p:nvSpPr>
          <p:spPr bwMode="auto">
            <a:xfrm>
              <a:off x="4846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4" name="Freeform 337"/>
            <p:cNvSpPr>
              <a:spLocks/>
            </p:cNvSpPr>
            <p:nvPr/>
          </p:nvSpPr>
          <p:spPr bwMode="auto">
            <a:xfrm>
              <a:off x="4846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7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7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5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5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5" name="Freeform 338"/>
            <p:cNvSpPr>
              <a:spLocks/>
            </p:cNvSpPr>
            <p:nvPr/>
          </p:nvSpPr>
          <p:spPr bwMode="auto">
            <a:xfrm>
              <a:off x="4846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7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7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5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5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6" name="Freeform 339"/>
            <p:cNvSpPr>
              <a:spLocks/>
            </p:cNvSpPr>
            <p:nvPr/>
          </p:nvSpPr>
          <p:spPr bwMode="auto">
            <a:xfrm>
              <a:off x="4846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7" name="Freeform 340"/>
            <p:cNvSpPr>
              <a:spLocks/>
            </p:cNvSpPr>
            <p:nvPr/>
          </p:nvSpPr>
          <p:spPr bwMode="auto">
            <a:xfrm>
              <a:off x="4846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8" name="Freeform 341"/>
            <p:cNvSpPr>
              <a:spLocks/>
            </p:cNvSpPr>
            <p:nvPr/>
          </p:nvSpPr>
          <p:spPr bwMode="auto">
            <a:xfrm>
              <a:off x="4846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5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9" name="Freeform 342"/>
            <p:cNvSpPr>
              <a:spLocks/>
            </p:cNvSpPr>
            <p:nvPr/>
          </p:nvSpPr>
          <p:spPr bwMode="auto">
            <a:xfrm>
              <a:off x="4846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5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0" name="Freeform 343"/>
            <p:cNvSpPr>
              <a:spLocks/>
            </p:cNvSpPr>
            <p:nvPr/>
          </p:nvSpPr>
          <p:spPr bwMode="auto">
            <a:xfrm>
              <a:off x="4846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7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7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5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5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1" name="Freeform 344"/>
            <p:cNvSpPr>
              <a:spLocks/>
            </p:cNvSpPr>
            <p:nvPr/>
          </p:nvSpPr>
          <p:spPr bwMode="auto">
            <a:xfrm>
              <a:off x="4846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7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7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5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5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2" name="Freeform 345"/>
            <p:cNvSpPr>
              <a:spLocks/>
            </p:cNvSpPr>
            <p:nvPr/>
          </p:nvSpPr>
          <p:spPr bwMode="auto">
            <a:xfrm>
              <a:off x="4846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3" name="Freeform 346"/>
            <p:cNvSpPr>
              <a:spLocks/>
            </p:cNvSpPr>
            <p:nvPr/>
          </p:nvSpPr>
          <p:spPr bwMode="auto">
            <a:xfrm>
              <a:off x="4846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4" name="Freeform 347"/>
            <p:cNvSpPr>
              <a:spLocks/>
            </p:cNvSpPr>
            <p:nvPr/>
          </p:nvSpPr>
          <p:spPr bwMode="auto">
            <a:xfrm>
              <a:off x="4846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5" name="Freeform 348"/>
            <p:cNvSpPr>
              <a:spLocks/>
            </p:cNvSpPr>
            <p:nvPr/>
          </p:nvSpPr>
          <p:spPr bwMode="auto">
            <a:xfrm>
              <a:off x="4846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6" name="Freeform 349"/>
            <p:cNvSpPr>
              <a:spLocks/>
            </p:cNvSpPr>
            <p:nvPr/>
          </p:nvSpPr>
          <p:spPr bwMode="auto">
            <a:xfrm>
              <a:off x="4846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7" name="Freeform 350"/>
            <p:cNvSpPr>
              <a:spLocks/>
            </p:cNvSpPr>
            <p:nvPr/>
          </p:nvSpPr>
          <p:spPr bwMode="auto">
            <a:xfrm>
              <a:off x="4846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8" name="Freeform 351"/>
            <p:cNvSpPr>
              <a:spLocks/>
            </p:cNvSpPr>
            <p:nvPr/>
          </p:nvSpPr>
          <p:spPr bwMode="auto">
            <a:xfrm>
              <a:off x="4846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9" name="Freeform 352"/>
            <p:cNvSpPr>
              <a:spLocks/>
            </p:cNvSpPr>
            <p:nvPr/>
          </p:nvSpPr>
          <p:spPr bwMode="auto">
            <a:xfrm>
              <a:off x="4846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0" name="Freeform 353"/>
            <p:cNvSpPr>
              <a:spLocks/>
            </p:cNvSpPr>
            <p:nvPr/>
          </p:nvSpPr>
          <p:spPr bwMode="auto">
            <a:xfrm>
              <a:off x="4846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1" name="Freeform 354"/>
            <p:cNvSpPr>
              <a:spLocks/>
            </p:cNvSpPr>
            <p:nvPr/>
          </p:nvSpPr>
          <p:spPr bwMode="auto">
            <a:xfrm>
              <a:off x="4846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2" name="Freeform 355"/>
            <p:cNvSpPr>
              <a:spLocks/>
            </p:cNvSpPr>
            <p:nvPr/>
          </p:nvSpPr>
          <p:spPr bwMode="auto">
            <a:xfrm>
              <a:off x="4846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3" name="Freeform 356"/>
            <p:cNvSpPr>
              <a:spLocks/>
            </p:cNvSpPr>
            <p:nvPr/>
          </p:nvSpPr>
          <p:spPr bwMode="auto">
            <a:xfrm>
              <a:off x="4846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4" name="Freeform 357"/>
            <p:cNvSpPr>
              <a:spLocks/>
            </p:cNvSpPr>
            <p:nvPr/>
          </p:nvSpPr>
          <p:spPr bwMode="auto">
            <a:xfrm>
              <a:off x="4846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7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7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5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5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5" name="Freeform 358"/>
            <p:cNvSpPr>
              <a:spLocks/>
            </p:cNvSpPr>
            <p:nvPr/>
          </p:nvSpPr>
          <p:spPr bwMode="auto">
            <a:xfrm>
              <a:off x="4846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7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7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5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5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6" name="Freeform 359"/>
            <p:cNvSpPr>
              <a:spLocks/>
            </p:cNvSpPr>
            <p:nvPr/>
          </p:nvSpPr>
          <p:spPr bwMode="auto">
            <a:xfrm>
              <a:off x="4846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7" name="Freeform 360"/>
            <p:cNvSpPr>
              <a:spLocks/>
            </p:cNvSpPr>
            <p:nvPr/>
          </p:nvSpPr>
          <p:spPr bwMode="auto">
            <a:xfrm>
              <a:off x="4846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8" name="Freeform 361"/>
            <p:cNvSpPr>
              <a:spLocks/>
            </p:cNvSpPr>
            <p:nvPr/>
          </p:nvSpPr>
          <p:spPr bwMode="auto">
            <a:xfrm>
              <a:off x="4846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9" name="Freeform 362"/>
            <p:cNvSpPr>
              <a:spLocks/>
            </p:cNvSpPr>
            <p:nvPr/>
          </p:nvSpPr>
          <p:spPr bwMode="auto">
            <a:xfrm>
              <a:off x="4846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0" name="Freeform 363"/>
            <p:cNvSpPr>
              <a:spLocks/>
            </p:cNvSpPr>
            <p:nvPr/>
          </p:nvSpPr>
          <p:spPr bwMode="auto">
            <a:xfrm>
              <a:off x="4846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7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7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5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5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1" name="Freeform 364"/>
            <p:cNvSpPr>
              <a:spLocks/>
            </p:cNvSpPr>
            <p:nvPr/>
          </p:nvSpPr>
          <p:spPr bwMode="auto">
            <a:xfrm>
              <a:off x="4846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7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7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5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5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2" name="Freeform 365"/>
            <p:cNvSpPr>
              <a:spLocks/>
            </p:cNvSpPr>
            <p:nvPr/>
          </p:nvSpPr>
          <p:spPr bwMode="auto">
            <a:xfrm>
              <a:off x="4846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3" name="Freeform 366"/>
            <p:cNvSpPr>
              <a:spLocks/>
            </p:cNvSpPr>
            <p:nvPr/>
          </p:nvSpPr>
          <p:spPr bwMode="auto">
            <a:xfrm>
              <a:off x="4846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4" name="Freeform 367"/>
            <p:cNvSpPr>
              <a:spLocks/>
            </p:cNvSpPr>
            <p:nvPr/>
          </p:nvSpPr>
          <p:spPr bwMode="auto">
            <a:xfrm>
              <a:off x="4846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5" name="Freeform 368"/>
            <p:cNvSpPr>
              <a:spLocks/>
            </p:cNvSpPr>
            <p:nvPr/>
          </p:nvSpPr>
          <p:spPr bwMode="auto">
            <a:xfrm>
              <a:off x="4846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6" name="Freeform 369"/>
            <p:cNvSpPr>
              <a:spLocks/>
            </p:cNvSpPr>
            <p:nvPr/>
          </p:nvSpPr>
          <p:spPr bwMode="auto">
            <a:xfrm>
              <a:off x="4846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8 h 19"/>
                <a:gd name="T8" fmla="*/ 22 w 22"/>
                <a:gd name="T9" fmla="*/ 10 h 19"/>
                <a:gd name="T10" fmla="*/ 19 w 22"/>
                <a:gd name="T11" fmla="*/ 15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7" name="Freeform 370"/>
            <p:cNvSpPr>
              <a:spLocks/>
            </p:cNvSpPr>
            <p:nvPr/>
          </p:nvSpPr>
          <p:spPr bwMode="auto">
            <a:xfrm>
              <a:off x="4846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8 h 19"/>
                <a:gd name="T8" fmla="*/ 22 w 22"/>
                <a:gd name="T9" fmla="*/ 10 h 19"/>
                <a:gd name="T10" fmla="*/ 19 w 22"/>
                <a:gd name="T11" fmla="*/ 15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8" name="Freeform 371"/>
            <p:cNvSpPr>
              <a:spLocks/>
            </p:cNvSpPr>
            <p:nvPr/>
          </p:nvSpPr>
          <p:spPr bwMode="auto">
            <a:xfrm>
              <a:off x="4846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9" name="Freeform 372"/>
            <p:cNvSpPr>
              <a:spLocks/>
            </p:cNvSpPr>
            <p:nvPr/>
          </p:nvSpPr>
          <p:spPr bwMode="auto">
            <a:xfrm>
              <a:off x="4846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0" name="Freeform 373"/>
            <p:cNvSpPr>
              <a:spLocks/>
            </p:cNvSpPr>
            <p:nvPr/>
          </p:nvSpPr>
          <p:spPr bwMode="auto">
            <a:xfrm>
              <a:off x="4846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1" name="Freeform 374"/>
            <p:cNvSpPr>
              <a:spLocks/>
            </p:cNvSpPr>
            <p:nvPr/>
          </p:nvSpPr>
          <p:spPr bwMode="auto">
            <a:xfrm>
              <a:off x="4846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2" name="Freeform 375"/>
            <p:cNvSpPr>
              <a:spLocks/>
            </p:cNvSpPr>
            <p:nvPr/>
          </p:nvSpPr>
          <p:spPr bwMode="auto">
            <a:xfrm>
              <a:off x="4846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5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3" name="Freeform 376"/>
            <p:cNvSpPr>
              <a:spLocks/>
            </p:cNvSpPr>
            <p:nvPr/>
          </p:nvSpPr>
          <p:spPr bwMode="auto">
            <a:xfrm>
              <a:off x="4846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5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4" name="Freeform 377"/>
            <p:cNvSpPr>
              <a:spLocks/>
            </p:cNvSpPr>
            <p:nvPr/>
          </p:nvSpPr>
          <p:spPr bwMode="auto">
            <a:xfrm>
              <a:off x="4846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5" name="Freeform 378"/>
            <p:cNvSpPr>
              <a:spLocks/>
            </p:cNvSpPr>
            <p:nvPr/>
          </p:nvSpPr>
          <p:spPr bwMode="auto">
            <a:xfrm>
              <a:off x="4846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6" name="Freeform 379"/>
            <p:cNvSpPr>
              <a:spLocks/>
            </p:cNvSpPr>
            <p:nvPr/>
          </p:nvSpPr>
          <p:spPr bwMode="auto">
            <a:xfrm>
              <a:off x="4846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7 w 22"/>
                <a:gd name="T5" fmla="*/ 3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5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7" name="Freeform 380"/>
            <p:cNvSpPr>
              <a:spLocks/>
            </p:cNvSpPr>
            <p:nvPr/>
          </p:nvSpPr>
          <p:spPr bwMode="auto">
            <a:xfrm>
              <a:off x="4846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7 w 22"/>
                <a:gd name="T5" fmla="*/ 3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5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8" name="Freeform 381"/>
            <p:cNvSpPr>
              <a:spLocks/>
            </p:cNvSpPr>
            <p:nvPr/>
          </p:nvSpPr>
          <p:spPr bwMode="auto">
            <a:xfrm>
              <a:off x="4846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4 h 21"/>
                <a:gd name="T6" fmla="*/ 19 w 22"/>
                <a:gd name="T7" fmla="*/ 7 h 21"/>
                <a:gd name="T8" fmla="*/ 22 w 22"/>
                <a:gd name="T9" fmla="*/ 11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9" name="Freeform 382"/>
            <p:cNvSpPr>
              <a:spLocks/>
            </p:cNvSpPr>
            <p:nvPr/>
          </p:nvSpPr>
          <p:spPr bwMode="auto">
            <a:xfrm>
              <a:off x="4846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4 h 21"/>
                <a:gd name="T6" fmla="*/ 19 w 22"/>
                <a:gd name="T7" fmla="*/ 7 h 21"/>
                <a:gd name="T8" fmla="*/ 22 w 22"/>
                <a:gd name="T9" fmla="*/ 11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0" name="Rectangle 383"/>
            <p:cNvSpPr>
              <a:spLocks noChangeArrowheads="1"/>
            </p:cNvSpPr>
            <p:nvPr/>
          </p:nvSpPr>
          <p:spPr bwMode="auto">
            <a:xfrm>
              <a:off x="4851" y="1372"/>
              <a:ext cx="10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1" name="Freeform 384"/>
            <p:cNvSpPr>
              <a:spLocks/>
            </p:cNvSpPr>
            <p:nvPr/>
          </p:nvSpPr>
          <p:spPr bwMode="auto">
            <a:xfrm>
              <a:off x="5071" y="2070"/>
              <a:ext cx="217" cy="220"/>
            </a:xfrm>
            <a:custGeom>
              <a:avLst/>
              <a:gdLst>
                <a:gd name="T0" fmla="*/ 108 w 217"/>
                <a:gd name="T1" fmla="*/ 0 h 220"/>
                <a:gd name="T2" fmla="*/ 130 w 217"/>
                <a:gd name="T3" fmla="*/ 2 h 220"/>
                <a:gd name="T4" fmla="*/ 151 w 217"/>
                <a:gd name="T5" fmla="*/ 10 h 220"/>
                <a:gd name="T6" fmla="*/ 170 w 217"/>
                <a:gd name="T7" fmla="*/ 19 h 220"/>
                <a:gd name="T8" fmla="*/ 184 w 217"/>
                <a:gd name="T9" fmla="*/ 33 h 220"/>
                <a:gd name="T10" fmla="*/ 198 w 217"/>
                <a:gd name="T11" fmla="*/ 50 h 220"/>
                <a:gd name="T12" fmla="*/ 207 w 217"/>
                <a:gd name="T13" fmla="*/ 69 h 220"/>
                <a:gd name="T14" fmla="*/ 215 w 217"/>
                <a:gd name="T15" fmla="*/ 87 h 220"/>
                <a:gd name="T16" fmla="*/ 217 w 217"/>
                <a:gd name="T17" fmla="*/ 111 h 220"/>
                <a:gd name="T18" fmla="*/ 215 w 217"/>
                <a:gd name="T19" fmla="*/ 132 h 220"/>
                <a:gd name="T20" fmla="*/ 207 w 217"/>
                <a:gd name="T21" fmla="*/ 151 h 220"/>
                <a:gd name="T22" fmla="*/ 198 w 217"/>
                <a:gd name="T23" fmla="*/ 170 h 220"/>
                <a:gd name="T24" fmla="*/ 184 w 217"/>
                <a:gd name="T25" fmla="*/ 187 h 220"/>
                <a:gd name="T26" fmla="*/ 170 w 217"/>
                <a:gd name="T27" fmla="*/ 201 h 220"/>
                <a:gd name="T28" fmla="*/ 151 w 217"/>
                <a:gd name="T29" fmla="*/ 210 h 220"/>
                <a:gd name="T30" fmla="*/ 130 w 217"/>
                <a:gd name="T31" fmla="*/ 217 h 220"/>
                <a:gd name="T32" fmla="*/ 108 w 217"/>
                <a:gd name="T33" fmla="*/ 220 h 220"/>
                <a:gd name="T34" fmla="*/ 87 w 217"/>
                <a:gd name="T35" fmla="*/ 217 h 220"/>
                <a:gd name="T36" fmla="*/ 66 w 217"/>
                <a:gd name="T37" fmla="*/ 210 h 220"/>
                <a:gd name="T38" fmla="*/ 47 w 217"/>
                <a:gd name="T39" fmla="*/ 201 h 220"/>
                <a:gd name="T40" fmla="*/ 30 w 217"/>
                <a:gd name="T41" fmla="*/ 187 h 220"/>
                <a:gd name="T42" fmla="*/ 19 w 217"/>
                <a:gd name="T43" fmla="*/ 170 h 220"/>
                <a:gd name="T44" fmla="*/ 7 w 217"/>
                <a:gd name="T45" fmla="*/ 151 h 220"/>
                <a:gd name="T46" fmla="*/ 2 w 217"/>
                <a:gd name="T47" fmla="*/ 132 h 220"/>
                <a:gd name="T48" fmla="*/ 0 w 217"/>
                <a:gd name="T49" fmla="*/ 111 h 220"/>
                <a:gd name="T50" fmla="*/ 2 w 217"/>
                <a:gd name="T51" fmla="*/ 87 h 220"/>
                <a:gd name="T52" fmla="*/ 7 w 217"/>
                <a:gd name="T53" fmla="*/ 69 h 220"/>
                <a:gd name="T54" fmla="*/ 19 w 217"/>
                <a:gd name="T55" fmla="*/ 50 h 220"/>
                <a:gd name="T56" fmla="*/ 30 w 217"/>
                <a:gd name="T57" fmla="*/ 33 h 220"/>
                <a:gd name="T58" fmla="*/ 47 w 217"/>
                <a:gd name="T59" fmla="*/ 19 h 220"/>
                <a:gd name="T60" fmla="*/ 66 w 217"/>
                <a:gd name="T61" fmla="*/ 10 h 220"/>
                <a:gd name="T62" fmla="*/ 87 w 217"/>
                <a:gd name="T63" fmla="*/ 2 h 220"/>
                <a:gd name="T64" fmla="*/ 108 w 217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7"/>
                <a:gd name="T100" fmla="*/ 0 h 220"/>
                <a:gd name="T101" fmla="*/ 217 w 217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7" h="220">
                  <a:moveTo>
                    <a:pt x="108" y="0"/>
                  </a:moveTo>
                  <a:lnTo>
                    <a:pt x="130" y="2"/>
                  </a:lnTo>
                  <a:lnTo>
                    <a:pt x="151" y="10"/>
                  </a:lnTo>
                  <a:lnTo>
                    <a:pt x="170" y="19"/>
                  </a:lnTo>
                  <a:lnTo>
                    <a:pt x="184" y="33"/>
                  </a:lnTo>
                  <a:lnTo>
                    <a:pt x="198" y="50"/>
                  </a:lnTo>
                  <a:lnTo>
                    <a:pt x="207" y="69"/>
                  </a:lnTo>
                  <a:lnTo>
                    <a:pt x="215" y="87"/>
                  </a:lnTo>
                  <a:lnTo>
                    <a:pt x="217" y="111"/>
                  </a:lnTo>
                  <a:lnTo>
                    <a:pt x="215" y="132"/>
                  </a:lnTo>
                  <a:lnTo>
                    <a:pt x="207" y="151"/>
                  </a:lnTo>
                  <a:lnTo>
                    <a:pt x="198" y="170"/>
                  </a:lnTo>
                  <a:lnTo>
                    <a:pt x="184" y="187"/>
                  </a:lnTo>
                  <a:lnTo>
                    <a:pt x="170" y="201"/>
                  </a:lnTo>
                  <a:lnTo>
                    <a:pt x="151" y="210"/>
                  </a:lnTo>
                  <a:lnTo>
                    <a:pt x="130" y="217"/>
                  </a:lnTo>
                  <a:lnTo>
                    <a:pt x="108" y="220"/>
                  </a:lnTo>
                  <a:lnTo>
                    <a:pt x="87" y="217"/>
                  </a:lnTo>
                  <a:lnTo>
                    <a:pt x="66" y="210"/>
                  </a:lnTo>
                  <a:lnTo>
                    <a:pt x="47" y="201"/>
                  </a:lnTo>
                  <a:lnTo>
                    <a:pt x="30" y="187"/>
                  </a:lnTo>
                  <a:lnTo>
                    <a:pt x="19" y="170"/>
                  </a:lnTo>
                  <a:lnTo>
                    <a:pt x="7" y="151"/>
                  </a:lnTo>
                  <a:lnTo>
                    <a:pt x="2" y="132"/>
                  </a:lnTo>
                  <a:lnTo>
                    <a:pt x="0" y="111"/>
                  </a:lnTo>
                  <a:lnTo>
                    <a:pt x="2" y="87"/>
                  </a:lnTo>
                  <a:lnTo>
                    <a:pt x="7" y="69"/>
                  </a:lnTo>
                  <a:lnTo>
                    <a:pt x="19" y="50"/>
                  </a:lnTo>
                  <a:lnTo>
                    <a:pt x="30" y="33"/>
                  </a:lnTo>
                  <a:lnTo>
                    <a:pt x="47" y="19"/>
                  </a:lnTo>
                  <a:lnTo>
                    <a:pt x="66" y="10"/>
                  </a:lnTo>
                  <a:lnTo>
                    <a:pt x="87" y="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2" name="Freeform 385"/>
            <p:cNvSpPr>
              <a:spLocks/>
            </p:cNvSpPr>
            <p:nvPr/>
          </p:nvSpPr>
          <p:spPr bwMode="auto">
            <a:xfrm>
              <a:off x="5071" y="2070"/>
              <a:ext cx="217" cy="220"/>
            </a:xfrm>
            <a:custGeom>
              <a:avLst/>
              <a:gdLst>
                <a:gd name="T0" fmla="*/ 108 w 217"/>
                <a:gd name="T1" fmla="*/ 0 h 220"/>
                <a:gd name="T2" fmla="*/ 130 w 217"/>
                <a:gd name="T3" fmla="*/ 2 h 220"/>
                <a:gd name="T4" fmla="*/ 151 w 217"/>
                <a:gd name="T5" fmla="*/ 10 h 220"/>
                <a:gd name="T6" fmla="*/ 170 w 217"/>
                <a:gd name="T7" fmla="*/ 19 h 220"/>
                <a:gd name="T8" fmla="*/ 184 w 217"/>
                <a:gd name="T9" fmla="*/ 33 h 220"/>
                <a:gd name="T10" fmla="*/ 198 w 217"/>
                <a:gd name="T11" fmla="*/ 50 h 220"/>
                <a:gd name="T12" fmla="*/ 207 w 217"/>
                <a:gd name="T13" fmla="*/ 69 h 220"/>
                <a:gd name="T14" fmla="*/ 215 w 217"/>
                <a:gd name="T15" fmla="*/ 87 h 220"/>
                <a:gd name="T16" fmla="*/ 217 w 217"/>
                <a:gd name="T17" fmla="*/ 111 h 220"/>
                <a:gd name="T18" fmla="*/ 215 w 217"/>
                <a:gd name="T19" fmla="*/ 132 h 220"/>
                <a:gd name="T20" fmla="*/ 207 w 217"/>
                <a:gd name="T21" fmla="*/ 151 h 220"/>
                <a:gd name="T22" fmla="*/ 198 w 217"/>
                <a:gd name="T23" fmla="*/ 170 h 220"/>
                <a:gd name="T24" fmla="*/ 184 w 217"/>
                <a:gd name="T25" fmla="*/ 187 h 220"/>
                <a:gd name="T26" fmla="*/ 170 w 217"/>
                <a:gd name="T27" fmla="*/ 201 h 220"/>
                <a:gd name="T28" fmla="*/ 151 w 217"/>
                <a:gd name="T29" fmla="*/ 210 h 220"/>
                <a:gd name="T30" fmla="*/ 130 w 217"/>
                <a:gd name="T31" fmla="*/ 217 h 220"/>
                <a:gd name="T32" fmla="*/ 108 w 217"/>
                <a:gd name="T33" fmla="*/ 220 h 220"/>
                <a:gd name="T34" fmla="*/ 87 w 217"/>
                <a:gd name="T35" fmla="*/ 217 h 220"/>
                <a:gd name="T36" fmla="*/ 66 w 217"/>
                <a:gd name="T37" fmla="*/ 210 h 220"/>
                <a:gd name="T38" fmla="*/ 47 w 217"/>
                <a:gd name="T39" fmla="*/ 201 h 220"/>
                <a:gd name="T40" fmla="*/ 30 w 217"/>
                <a:gd name="T41" fmla="*/ 187 h 220"/>
                <a:gd name="T42" fmla="*/ 19 w 217"/>
                <a:gd name="T43" fmla="*/ 170 h 220"/>
                <a:gd name="T44" fmla="*/ 7 w 217"/>
                <a:gd name="T45" fmla="*/ 151 h 220"/>
                <a:gd name="T46" fmla="*/ 2 w 217"/>
                <a:gd name="T47" fmla="*/ 132 h 220"/>
                <a:gd name="T48" fmla="*/ 0 w 217"/>
                <a:gd name="T49" fmla="*/ 111 h 220"/>
                <a:gd name="T50" fmla="*/ 2 w 217"/>
                <a:gd name="T51" fmla="*/ 87 h 220"/>
                <a:gd name="T52" fmla="*/ 7 w 217"/>
                <a:gd name="T53" fmla="*/ 69 h 220"/>
                <a:gd name="T54" fmla="*/ 19 w 217"/>
                <a:gd name="T55" fmla="*/ 50 h 220"/>
                <a:gd name="T56" fmla="*/ 30 w 217"/>
                <a:gd name="T57" fmla="*/ 33 h 220"/>
                <a:gd name="T58" fmla="*/ 47 w 217"/>
                <a:gd name="T59" fmla="*/ 19 h 220"/>
                <a:gd name="T60" fmla="*/ 66 w 217"/>
                <a:gd name="T61" fmla="*/ 10 h 220"/>
                <a:gd name="T62" fmla="*/ 87 w 217"/>
                <a:gd name="T63" fmla="*/ 2 h 220"/>
                <a:gd name="T64" fmla="*/ 108 w 217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7"/>
                <a:gd name="T100" fmla="*/ 0 h 220"/>
                <a:gd name="T101" fmla="*/ 217 w 217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7" h="220">
                  <a:moveTo>
                    <a:pt x="108" y="0"/>
                  </a:moveTo>
                  <a:lnTo>
                    <a:pt x="130" y="2"/>
                  </a:lnTo>
                  <a:lnTo>
                    <a:pt x="151" y="10"/>
                  </a:lnTo>
                  <a:lnTo>
                    <a:pt x="170" y="19"/>
                  </a:lnTo>
                  <a:lnTo>
                    <a:pt x="184" y="33"/>
                  </a:lnTo>
                  <a:lnTo>
                    <a:pt x="198" y="50"/>
                  </a:lnTo>
                  <a:lnTo>
                    <a:pt x="207" y="69"/>
                  </a:lnTo>
                  <a:lnTo>
                    <a:pt x="215" y="87"/>
                  </a:lnTo>
                  <a:lnTo>
                    <a:pt x="217" y="111"/>
                  </a:lnTo>
                  <a:lnTo>
                    <a:pt x="215" y="132"/>
                  </a:lnTo>
                  <a:lnTo>
                    <a:pt x="207" y="151"/>
                  </a:lnTo>
                  <a:lnTo>
                    <a:pt x="198" y="170"/>
                  </a:lnTo>
                  <a:lnTo>
                    <a:pt x="184" y="187"/>
                  </a:lnTo>
                  <a:lnTo>
                    <a:pt x="170" y="201"/>
                  </a:lnTo>
                  <a:lnTo>
                    <a:pt x="151" y="210"/>
                  </a:lnTo>
                  <a:lnTo>
                    <a:pt x="130" y="217"/>
                  </a:lnTo>
                  <a:lnTo>
                    <a:pt x="108" y="220"/>
                  </a:lnTo>
                  <a:lnTo>
                    <a:pt x="87" y="217"/>
                  </a:lnTo>
                  <a:lnTo>
                    <a:pt x="66" y="210"/>
                  </a:lnTo>
                  <a:lnTo>
                    <a:pt x="47" y="201"/>
                  </a:lnTo>
                  <a:lnTo>
                    <a:pt x="30" y="187"/>
                  </a:lnTo>
                  <a:lnTo>
                    <a:pt x="19" y="170"/>
                  </a:lnTo>
                  <a:lnTo>
                    <a:pt x="7" y="151"/>
                  </a:lnTo>
                  <a:lnTo>
                    <a:pt x="2" y="132"/>
                  </a:lnTo>
                  <a:lnTo>
                    <a:pt x="0" y="111"/>
                  </a:lnTo>
                  <a:lnTo>
                    <a:pt x="2" y="87"/>
                  </a:lnTo>
                  <a:lnTo>
                    <a:pt x="7" y="69"/>
                  </a:lnTo>
                  <a:lnTo>
                    <a:pt x="19" y="50"/>
                  </a:lnTo>
                  <a:lnTo>
                    <a:pt x="30" y="33"/>
                  </a:lnTo>
                  <a:lnTo>
                    <a:pt x="47" y="19"/>
                  </a:lnTo>
                  <a:lnTo>
                    <a:pt x="66" y="10"/>
                  </a:lnTo>
                  <a:lnTo>
                    <a:pt x="87" y="2"/>
                  </a:lnTo>
                  <a:lnTo>
                    <a:pt x="108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3" name="Freeform 386"/>
            <p:cNvSpPr>
              <a:spLocks noEditPoints="1"/>
            </p:cNvSpPr>
            <p:nvPr/>
          </p:nvSpPr>
          <p:spPr bwMode="auto">
            <a:xfrm>
              <a:off x="5061" y="2061"/>
              <a:ext cx="241" cy="240"/>
            </a:xfrm>
            <a:custGeom>
              <a:avLst/>
              <a:gdLst>
                <a:gd name="T0" fmla="*/ 10 w 241"/>
                <a:gd name="T1" fmla="*/ 75 h 240"/>
                <a:gd name="T2" fmla="*/ 55 w 241"/>
                <a:gd name="T3" fmla="*/ 21 h 240"/>
                <a:gd name="T4" fmla="*/ 121 w 241"/>
                <a:gd name="T5" fmla="*/ 0 h 240"/>
                <a:gd name="T6" fmla="*/ 187 w 241"/>
                <a:gd name="T7" fmla="*/ 21 h 240"/>
                <a:gd name="T8" fmla="*/ 232 w 241"/>
                <a:gd name="T9" fmla="*/ 75 h 240"/>
                <a:gd name="T10" fmla="*/ 239 w 241"/>
                <a:gd name="T11" fmla="*/ 146 h 240"/>
                <a:gd name="T12" fmla="*/ 206 w 241"/>
                <a:gd name="T13" fmla="*/ 205 h 240"/>
                <a:gd name="T14" fmla="*/ 144 w 241"/>
                <a:gd name="T15" fmla="*/ 238 h 240"/>
                <a:gd name="T16" fmla="*/ 76 w 241"/>
                <a:gd name="T17" fmla="*/ 233 h 240"/>
                <a:gd name="T18" fmla="*/ 22 w 241"/>
                <a:gd name="T19" fmla="*/ 188 h 240"/>
                <a:gd name="T20" fmla="*/ 0 w 241"/>
                <a:gd name="T21" fmla="*/ 120 h 240"/>
                <a:gd name="T22" fmla="*/ 31 w 241"/>
                <a:gd name="T23" fmla="*/ 158 h 240"/>
                <a:gd name="T24" fmla="*/ 69 w 241"/>
                <a:gd name="T25" fmla="*/ 200 h 240"/>
                <a:gd name="T26" fmla="*/ 121 w 241"/>
                <a:gd name="T27" fmla="*/ 217 h 240"/>
                <a:gd name="T28" fmla="*/ 175 w 241"/>
                <a:gd name="T29" fmla="*/ 200 h 240"/>
                <a:gd name="T30" fmla="*/ 210 w 241"/>
                <a:gd name="T31" fmla="*/ 158 h 240"/>
                <a:gd name="T32" fmla="*/ 215 w 241"/>
                <a:gd name="T33" fmla="*/ 101 h 240"/>
                <a:gd name="T34" fmla="*/ 189 w 241"/>
                <a:gd name="T35" fmla="*/ 54 h 240"/>
                <a:gd name="T36" fmla="*/ 140 w 241"/>
                <a:gd name="T37" fmla="*/ 26 h 240"/>
                <a:gd name="T38" fmla="*/ 85 w 241"/>
                <a:gd name="T39" fmla="*/ 33 h 240"/>
                <a:gd name="T40" fmla="*/ 40 w 241"/>
                <a:gd name="T41" fmla="*/ 68 h 240"/>
                <a:gd name="T42" fmla="*/ 24 w 241"/>
                <a:gd name="T43" fmla="*/ 120 h 240"/>
                <a:gd name="T44" fmla="*/ 55 w 241"/>
                <a:gd name="T45" fmla="*/ 94 h 240"/>
                <a:gd name="T46" fmla="*/ 81 w 241"/>
                <a:gd name="T47" fmla="*/ 61 h 240"/>
                <a:gd name="T48" fmla="*/ 121 w 241"/>
                <a:gd name="T49" fmla="*/ 49 h 240"/>
                <a:gd name="T50" fmla="*/ 161 w 241"/>
                <a:gd name="T51" fmla="*/ 61 h 240"/>
                <a:gd name="T52" fmla="*/ 187 w 241"/>
                <a:gd name="T53" fmla="*/ 94 h 240"/>
                <a:gd name="T54" fmla="*/ 191 w 241"/>
                <a:gd name="T55" fmla="*/ 134 h 240"/>
                <a:gd name="T56" fmla="*/ 173 w 241"/>
                <a:gd name="T57" fmla="*/ 172 h 240"/>
                <a:gd name="T58" fmla="*/ 135 w 241"/>
                <a:gd name="T59" fmla="*/ 191 h 240"/>
                <a:gd name="T60" fmla="*/ 92 w 241"/>
                <a:gd name="T61" fmla="*/ 188 h 240"/>
                <a:gd name="T62" fmla="*/ 62 w 241"/>
                <a:gd name="T63" fmla="*/ 160 h 240"/>
                <a:gd name="T64" fmla="*/ 50 w 241"/>
                <a:gd name="T65" fmla="*/ 120 h 240"/>
                <a:gd name="T66" fmla="*/ 76 w 241"/>
                <a:gd name="T67" fmla="*/ 139 h 240"/>
                <a:gd name="T68" fmla="*/ 95 w 241"/>
                <a:gd name="T69" fmla="*/ 160 h 240"/>
                <a:gd name="T70" fmla="*/ 121 w 241"/>
                <a:gd name="T71" fmla="*/ 170 h 240"/>
                <a:gd name="T72" fmla="*/ 147 w 241"/>
                <a:gd name="T73" fmla="*/ 160 h 240"/>
                <a:gd name="T74" fmla="*/ 166 w 241"/>
                <a:gd name="T75" fmla="*/ 139 h 240"/>
                <a:gd name="T76" fmla="*/ 168 w 241"/>
                <a:gd name="T77" fmla="*/ 111 h 240"/>
                <a:gd name="T78" fmla="*/ 156 w 241"/>
                <a:gd name="T79" fmla="*/ 87 h 240"/>
                <a:gd name="T80" fmla="*/ 130 w 241"/>
                <a:gd name="T81" fmla="*/ 73 h 240"/>
                <a:gd name="T82" fmla="*/ 102 w 241"/>
                <a:gd name="T83" fmla="*/ 78 h 240"/>
                <a:gd name="T84" fmla="*/ 81 w 241"/>
                <a:gd name="T85" fmla="*/ 94 h 240"/>
                <a:gd name="T86" fmla="*/ 73 w 241"/>
                <a:gd name="T87" fmla="*/ 120 h 240"/>
                <a:gd name="T88" fmla="*/ 104 w 241"/>
                <a:gd name="T89" fmla="*/ 104 h 240"/>
                <a:gd name="T90" fmla="*/ 130 w 241"/>
                <a:gd name="T91" fmla="*/ 99 h 240"/>
                <a:gd name="T92" fmla="*/ 144 w 241"/>
                <a:gd name="T93" fmla="*/ 120 h 240"/>
                <a:gd name="T94" fmla="*/ 130 w 241"/>
                <a:gd name="T95" fmla="*/ 144 h 240"/>
                <a:gd name="T96" fmla="*/ 104 w 241"/>
                <a:gd name="T97" fmla="*/ 139 h 2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1"/>
                <a:gd name="T148" fmla="*/ 0 h 240"/>
                <a:gd name="T149" fmla="*/ 241 w 241"/>
                <a:gd name="T150" fmla="*/ 240 h 2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1" h="240">
                  <a:moveTo>
                    <a:pt x="0" y="120"/>
                  </a:moveTo>
                  <a:lnTo>
                    <a:pt x="3" y="96"/>
                  </a:lnTo>
                  <a:lnTo>
                    <a:pt x="10" y="75"/>
                  </a:lnTo>
                  <a:lnTo>
                    <a:pt x="22" y="54"/>
                  </a:lnTo>
                  <a:lnTo>
                    <a:pt x="36" y="35"/>
                  </a:lnTo>
                  <a:lnTo>
                    <a:pt x="55" y="21"/>
                  </a:lnTo>
                  <a:lnTo>
                    <a:pt x="76" y="9"/>
                  </a:lnTo>
                  <a:lnTo>
                    <a:pt x="97" y="2"/>
                  </a:lnTo>
                  <a:lnTo>
                    <a:pt x="121" y="0"/>
                  </a:lnTo>
                  <a:lnTo>
                    <a:pt x="144" y="2"/>
                  </a:lnTo>
                  <a:lnTo>
                    <a:pt x="168" y="9"/>
                  </a:lnTo>
                  <a:lnTo>
                    <a:pt x="187" y="21"/>
                  </a:lnTo>
                  <a:lnTo>
                    <a:pt x="206" y="35"/>
                  </a:lnTo>
                  <a:lnTo>
                    <a:pt x="222" y="54"/>
                  </a:lnTo>
                  <a:lnTo>
                    <a:pt x="232" y="75"/>
                  </a:lnTo>
                  <a:lnTo>
                    <a:pt x="239" y="96"/>
                  </a:lnTo>
                  <a:lnTo>
                    <a:pt x="241" y="120"/>
                  </a:lnTo>
                  <a:lnTo>
                    <a:pt x="239" y="146"/>
                  </a:lnTo>
                  <a:lnTo>
                    <a:pt x="232" y="167"/>
                  </a:lnTo>
                  <a:lnTo>
                    <a:pt x="222" y="188"/>
                  </a:lnTo>
                  <a:lnTo>
                    <a:pt x="206" y="205"/>
                  </a:lnTo>
                  <a:lnTo>
                    <a:pt x="187" y="222"/>
                  </a:lnTo>
                  <a:lnTo>
                    <a:pt x="168" y="233"/>
                  </a:lnTo>
                  <a:lnTo>
                    <a:pt x="144" y="238"/>
                  </a:lnTo>
                  <a:lnTo>
                    <a:pt x="121" y="240"/>
                  </a:lnTo>
                  <a:lnTo>
                    <a:pt x="97" y="238"/>
                  </a:lnTo>
                  <a:lnTo>
                    <a:pt x="76" y="233"/>
                  </a:lnTo>
                  <a:lnTo>
                    <a:pt x="55" y="222"/>
                  </a:lnTo>
                  <a:lnTo>
                    <a:pt x="36" y="205"/>
                  </a:lnTo>
                  <a:lnTo>
                    <a:pt x="22" y="188"/>
                  </a:lnTo>
                  <a:lnTo>
                    <a:pt x="10" y="167"/>
                  </a:lnTo>
                  <a:lnTo>
                    <a:pt x="3" y="146"/>
                  </a:lnTo>
                  <a:lnTo>
                    <a:pt x="0" y="120"/>
                  </a:lnTo>
                  <a:close/>
                  <a:moveTo>
                    <a:pt x="24" y="120"/>
                  </a:moveTo>
                  <a:lnTo>
                    <a:pt x="26" y="139"/>
                  </a:lnTo>
                  <a:lnTo>
                    <a:pt x="31" y="158"/>
                  </a:lnTo>
                  <a:lnTo>
                    <a:pt x="40" y="174"/>
                  </a:lnTo>
                  <a:lnTo>
                    <a:pt x="52" y="188"/>
                  </a:lnTo>
                  <a:lnTo>
                    <a:pt x="69" y="200"/>
                  </a:lnTo>
                  <a:lnTo>
                    <a:pt x="85" y="210"/>
                  </a:lnTo>
                  <a:lnTo>
                    <a:pt x="102" y="214"/>
                  </a:lnTo>
                  <a:lnTo>
                    <a:pt x="121" y="217"/>
                  </a:lnTo>
                  <a:lnTo>
                    <a:pt x="140" y="214"/>
                  </a:lnTo>
                  <a:lnTo>
                    <a:pt x="158" y="210"/>
                  </a:lnTo>
                  <a:lnTo>
                    <a:pt x="175" y="200"/>
                  </a:lnTo>
                  <a:lnTo>
                    <a:pt x="189" y="188"/>
                  </a:lnTo>
                  <a:lnTo>
                    <a:pt x="201" y="174"/>
                  </a:lnTo>
                  <a:lnTo>
                    <a:pt x="210" y="158"/>
                  </a:lnTo>
                  <a:lnTo>
                    <a:pt x="215" y="139"/>
                  </a:lnTo>
                  <a:lnTo>
                    <a:pt x="217" y="120"/>
                  </a:lnTo>
                  <a:lnTo>
                    <a:pt x="215" y="101"/>
                  </a:lnTo>
                  <a:lnTo>
                    <a:pt x="210" y="85"/>
                  </a:lnTo>
                  <a:lnTo>
                    <a:pt x="201" y="68"/>
                  </a:lnTo>
                  <a:lnTo>
                    <a:pt x="189" y="54"/>
                  </a:lnTo>
                  <a:lnTo>
                    <a:pt x="175" y="40"/>
                  </a:lnTo>
                  <a:lnTo>
                    <a:pt x="158" y="33"/>
                  </a:lnTo>
                  <a:lnTo>
                    <a:pt x="140" y="26"/>
                  </a:lnTo>
                  <a:lnTo>
                    <a:pt x="121" y="26"/>
                  </a:lnTo>
                  <a:lnTo>
                    <a:pt x="102" y="26"/>
                  </a:lnTo>
                  <a:lnTo>
                    <a:pt x="85" y="33"/>
                  </a:lnTo>
                  <a:lnTo>
                    <a:pt x="69" y="40"/>
                  </a:lnTo>
                  <a:lnTo>
                    <a:pt x="52" y="54"/>
                  </a:lnTo>
                  <a:lnTo>
                    <a:pt x="40" y="68"/>
                  </a:lnTo>
                  <a:lnTo>
                    <a:pt x="31" y="85"/>
                  </a:lnTo>
                  <a:lnTo>
                    <a:pt x="26" y="101"/>
                  </a:lnTo>
                  <a:lnTo>
                    <a:pt x="24" y="120"/>
                  </a:lnTo>
                  <a:close/>
                  <a:moveTo>
                    <a:pt x="50" y="120"/>
                  </a:moveTo>
                  <a:lnTo>
                    <a:pt x="50" y="106"/>
                  </a:lnTo>
                  <a:lnTo>
                    <a:pt x="55" y="94"/>
                  </a:lnTo>
                  <a:lnTo>
                    <a:pt x="62" y="80"/>
                  </a:lnTo>
                  <a:lnTo>
                    <a:pt x="71" y="70"/>
                  </a:lnTo>
                  <a:lnTo>
                    <a:pt x="81" y="61"/>
                  </a:lnTo>
                  <a:lnTo>
                    <a:pt x="92" y="54"/>
                  </a:lnTo>
                  <a:lnTo>
                    <a:pt x="107" y="49"/>
                  </a:lnTo>
                  <a:lnTo>
                    <a:pt x="121" y="49"/>
                  </a:lnTo>
                  <a:lnTo>
                    <a:pt x="135" y="49"/>
                  </a:lnTo>
                  <a:lnTo>
                    <a:pt x="149" y="54"/>
                  </a:lnTo>
                  <a:lnTo>
                    <a:pt x="161" y="61"/>
                  </a:lnTo>
                  <a:lnTo>
                    <a:pt x="173" y="70"/>
                  </a:lnTo>
                  <a:lnTo>
                    <a:pt x="182" y="80"/>
                  </a:lnTo>
                  <a:lnTo>
                    <a:pt x="187" y="94"/>
                  </a:lnTo>
                  <a:lnTo>
                    <a:pt x="191" y="106"/>
                  </a:lnTo>
                  <a:lnTo>
                    <a:pt x="194" y="120"/>
                  </a:lnTo>
                  <a:lnTo>
                    <a:pt x="191" y="134"/>
                  </a:lnTo>
                  <a:lnTo>
                    <a:pt x="187" y="148"/>
                  </a:lnTo>
                  <a:lnTo>
                    <a:pt x="182" y="160"/>
                  </a:lnTo>
                  <a:lnTo>
                    <a:pt x="173" y="172"/>
                  </a:lnTo>
                  <a:lnTo>
                    <a:pt x="161" y="181"/>
                  </a:lnTo>
                  <a:lnTo>
                    <a:pt x="149" y="188"/>
                  </a:lnTo>
                  <a:lnTo>
                    <a:pt x="135" y="191"/>
                  </a:lnTo>
                  <a:lnTo>
                    <a:pt x="121" y="193"/>
                  </a:lnTo>
                  <a:lnTo>
                    <a:pt x="107" y="191"/>
                  </a:lnTo>
                  <a:lnTo>
                    <a:pt x="92" y="188"/>
                  </a:lnTo>
                  <a:lnTo>
                    <a:pt x="81" y="181"/>
                  </a:lnTo>
                  <a:lnTo>
                    <a:pt x="71" y="172"/>
                  </a:lnTo>
                  <a:lnTo>
                    <a:pt x="62" y="160"/>
                  </a:lnTo>
                  <a:lnTo>
                    <a:pt x="55" y="148"/>
                  </a:lnTo>
                  <a:lnTo>
                    <a:pt x="50" y="134"/>
                  </a:lnTo>
                  <a:lnTo>
                    <a:pt x="50" y="120"/>
                  </a:lnTo>
                  <a:close/>
                  <a:moveTo>
                    <a:pt x="73" y="120"/>
                  </a:moveTo>
                  <a:lnTo>
                    <a:pt x="73" y="129"/>
                  </a:lnTo>
                  <a:lnTo>
                    <a:pt x="76" y="139"/>
                  </a:lnTo>
                  <a:lnTo>
                    <a:pt x="81" y="148"/>
                  </a:lnTo>
                  <a:lnTo>
                    <a:pt x="88" y="155"/>
                  </a:lnTo>
                  <a:lnTo>
                    <a:pt x="95" y="160"/>
                  </a:lnTo>
                  <a:lnTo>
                    <a:pt x="102" y="165"/>
                  </a:lnTo>
                  <a:lnTo>
                    <a:pt x="111" y="167"/>
                  </a:lnTo>
                  <a:lnTo>
                    <a:pt x="121" y="170"/>
                  </a:lnTo>
                  <a:lnTo>
                    <a:pt x="130" y="167"/>
                  </a:lnTo>
                  <a:lnTo>
                    <a:pt x="140" y="165"/>
                  </a:lnTo>
                  <a:lnTo>
                    <a:pt x="147" y="160"/>
                  </a:lnTo>
                  <a:lnTo>
                    <a:pt x="156" y="155"/>
                  </a:lnTo>
                  <a:lnTo>
                    <a:pt x="161" y="148"/>
                  </a:lnTo>
                  <a:lnTo>
                    <a:pt x="166" y="139"/>
                  </a:lnTo>
                  <a:lnTo>
                    <a:pt x="168" y="129"/>
                  </a:lnTo>
                  <a:lnTo>
                    <a:pt x="170" y="120"/>
                  </a:lnTo>
                  <a:lnTo>
                    <a:pt x="168" y="111"/>
                  </a:lnTo>
                  <a:lnTo>
                    <a:pt x="166" y="104"/>
                  </a:lnTo>
                  <a:lnTo>
                    <a:pt x="161" y="94"/>
                  </a:lnTo>
                  <a:lnTo>
                    <a:pt x="156" y="87"/>
                  </a:lnTo>
                  <a:lnTo>
                    <a:pt x="147" y="80"/>
                  </a:lnTo>
                  <a:lnTo>
                    <a:pt x="140" y="78"/>
                  </a:lnTo>
                  <a:lnTo>
                    <a:pt x="130" y="73"/>
                  </a:lnTo>
                  <a:lnTo>
                    <a:pt x="121" y="73"/>
                  </a:lnTo>
                  <a:lnTo>
                    <a:pt x="111" y="73"/>
                  </a:lnTo>
                  <a:lnTo>
                    <a:pt x="102" y="78"/>
                  </a:lnTo>
                  <a:lnTo>
                    <a:pt x="95" y="80"/>
                  </a:lnTo>
                  <a:lnTo>
                    <a:pt x="88" y="87"/>
                  </a:lnTo>
                  <a:lnTo>
                    <a:pt x="81" y="94"/>
                  </a:lnTo>
                  <a:lnTo>
                    <a:pt x="76" y="104"/>
                  </a:lnTo>
                  <a:lnTo>
                    <a:pt x="73" y="111"/>
                  </a:lnTo>
                  <a:lnTo>
                    <a:pt x="73" y="120"/>
                  </a:lnTo>
                  <a:close/>
                  <a:moveTo>
                    <a:pt x="97" y="120"/>
                  </a:moveTo>
                  <a:lnTo>
                    <a:pt x="99" y="111"/>
                  </a:lnTo>
                  <a:lnTo>
                    <a:pt x="104" y="104"/>
                  </a:lnTo>
                  <a:lnTo>
                    <a:pt x="111" y="99"/>
                  </a:lnTo>
                  <a:lnTo>
                    <a:pt x="121" y="96"/>
                  </a:lnTo>
                  <a:lnTo>
                    <a:pt x="130" y="99"/>
                  </a:lnTo>
                  <a:lnTo>
                    <a:pt x="137" y="104"/>
                  </a:lnTo>
                  <a:lnTo>
                    <a:pt x="144" y="111"/>
                  </a:lnTo>
                  <a:lnTo>
                    <a:pt x="144" y="120"/>
                  </a:lnTo>
                  <a:lnTo>
                    <a:pt x="144" y="129"/>
                  </a:lnTo>
                  <a:lnTo>
                    <a:pt x="137" y="139"/>
                  </a:lnTo>
                  <a:lnTo>
                    <a:pt x="130" y="144"/>
                  </a:lnTo>
                  <a:lnTo>
                    <a:pt x="121" y="144"/>
                  </a:lnTo>
                  <a:lnTo>
                    <a:pt x="111" y="144"/>
                  </a:lnTo>
                  <a:lnTo>
                    <a:pt x="104" y="139"/>
                  </a:lnTo>
                  <a:lnTo>
                    <a:pt x="99" y="129"/>
                  </a:lnTo>
                  <a:lnTo>
                    <a:pt x="97" y="12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4" name="Freeform 387"/>
            <p:cNvSpPr>
              <a:spLocks/>
            </p:cNvSpPr>
            <p:nvPr/>
          </p:nvSpPr>
          <p:spPr bwMode="auto">
            <a:xfrm>
              <a:off x="5061" y="2061"/>
              <a:ext cx="241" cy="240"/>
            </a:xfrm>
            <a:custGeom>
              <a:avLst/>
              <a:gdLst>
                <a:gd name="T0" fmla="*/ 0 w 241"/>
                <a:gd name="T1" fmla="*/ 120 h 240"/>
                <a:gd name="T2" fmla="*/ 3 w 241"/>
                <a:gd name="T3" fmla="*/ 96 h 240"/>
                <a:gd name="T4" fmla="*/ 10 w 241"/>
                <a:gd name="T5" fmla="*/ 75 h 240"/>
                <a:gd name="T6" fmla="*/ 22 w 241"/>
                <a:gd name="T7" fmla="*/ 54 h 240"/>
                <a:gd name="T8" fmla="*/ 36 w 241"/>
                <a:gd name="T9" fmla="*/ 35 h 240"/>
                <a:gd name="T10" fmla="*/ 55 w 241"/>
                <a:gd name="T11" fmla="*/ 21 h 240"/>
                <a:gd name="T12" fmla="*/ 76 w 241"/>
                <a:gd name="T13" fmla="*/ 9 h 240"/>
                <a:gd name="T14" fmla="*/ 97 w 241"/>
                <a:gd name="T15" fmla="*/ 2 h 240"/>
                <a:gd name="T16" fmla="*/ 121 w 241"/>
                <a:gd name="T17" fmla="*/ 0 h 240"/>
                <a:gd name="T18" fmla="*/ 144 w 241"/>
                <a:gd name="T19" fmla="*/ 2 h 240"/>
                <a:gd name="T20" fmla="*/ 168 w 241"/>
                <a:gd name="T21" fmla="*/ 9 h 240"/>
                <a:gd name="T22" fmla="*/ 187 w 241"/>
                <a:gd name="T23" fmla="*/ 21 h 240"/>
                <a:gd name="T24" fmla="*/ 206 w 241"/>
                <a:gd name="T25" fmla="*/ 35 h 240"/>
                <a:gd name="T26" fmla="*/ 222 w 241"/>
                <a:gd name="T27" fmla="*/ 54 h 240"/>
                <a:gd name="T28" fmla="*/ 232 w 241"/>
                <a:gd name="T29" fmla="*/ 75 h 240"/>
                <a:gd name="T30" fmla="*/ 239 w 241"/>
                <a:gd name="T31" fmla="*/ 96 h 240"/>
                <a:gd name="T32" fmla="*/ 241 w 241"/>
                <a:gd name="T33" fmla="*/ 120 h 240"/>
                <a:gd name="T34" fmla="*/ 239 w 241"/>
                <a:gd name="T35" fmla="*/ 146 h 240"/>
                <a:gd name="T36" fmla="*/ 232 w 241"/>
                <a:gd name="T37" fmla="*/ 167 h 240"/>
                <a:gd name="T38" fmla="*/ 222 w 241"/>
                <a:gd name="T39" fmla="*/ 188 h 240"/>
                <a:gd name="T40" fmla="*/ 206 w 241"/>
                <a:gd name="T41" fmla="*/ 205 h 240"/>
                <a:gd name="T42" fmla="*/ 187 w 241"/>
                <a:gd name="T43" fmla="*/ 222 h 240"/>
                <a:gd name="T44" fmla="*/ 168 w 241"/>
                <a:gd name="T45" fmla="*/ 233 h 240"/>
                <a:gd name="T46" fmla="*/ 144 w 241"/>
                <a:gd name="T47" fmla="*/ 238 h 240"/>
                <a:gd name="T48" fmla="*/ 121 w 241"/>
                <a:gd name="T49" fmla="*/ 240 h 240"/>
                <a:gd name="T50" fmla="*/ 97 w 241"/>
                <a:gd name="T51" fmla="*/ 238 h 240"/>
                <a:gd name="T52" fmla="*/ 76 w 241"/>
                <a:gd name="T53" fmla="*/ 233 h 240"/>
                <a:gd name="T54" fmla="*/ 55 w 241"/>
                <a:gd name="T55" fmla="*/ 222 h 240"/>
                <a:gd name="T56" fmla="*/ 36 w 241"/>
                <a:gd name="T57" fmla="*/ 205 h 240"/>
                <a:gd name="T58" fmla="*/ 22 w 241"/>
                <a:gd name="T59" fmla="*/ 188 h 240"/>
                <a:gd name="T60" fmla="*/ 10 w 241"/>
                <a:gd name="T61" fmla="*/ 167 h 240"/>
                <a:gd name="T62" fmla="*/ 3 w 241"/>
                <a:gd name="T63" fmla="*/ 146 h 240"/>
                <a:gd name="T64" fmla="*/ 0 w 241"/>
                <a:gd name="T65" fmla="*/ 120 h 2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1"/>
                <a:gd name="T100" fmla="*/ 0 h 240"/>
                <a:gd name="T101" fmla="*/ 241 w 241"/>
                <a:gd name="T102" fmla="*/ 240 h 24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1" h="240">
                  <a:moveTo>
                    <a:pt x="0" y="120"/>
                  </a:moveTo>
                  <a:lnTo>
                    <a:pt x="3" y="96"/>
                  </a:lnTo>
                  <a:lnTo>
                    <a:pt x="10" y="75"/>
                  </a:lnTo>
                  <a:lnTo>
                    <a:pt x="22" y="54"/>
                  </a:lnTo>
                  <a:lnTo>
                    <a:pt x="36" y="35"/>
                  </a:lnTo>
                  <a:lnTo>
                    <a:pt x="55" y="21"/>
                  </a:lnTo>
                  <a:lnTo>
                    <a:pt x="76" y="9"/>
                  </a:lnTo>
                  <a:lnTo>
                    <a:pt x="97" y="2"/>
                  </a:lnTo>
                  <a:lnTo>
                    <a:pt x="121" y="0"/>
                  </a:lnTo>
                  <a:lnTo>
                    <a:pt x="144" y="2"/>
                  </a:lnTo>
                  <a:lnTo>
                    <a:pt x="168" y="9"/>
                  </a:lnTo>
                  <a:lnTo>
                    <a:pt x="187" y="21"/>
                  </a:lnTo>
                  <a:lnTo>
                    <a:pt x="206" y="35"/>
                  </a:lnTo>
                  <a:lnTo>
                    <a:pt x="222" y="54"/>
                  </a:lnTo>
                  <a:lnTo>
                    <a:pt x="232" y="75"/>
                  </a:lnTo>
                  <a:lnTo>
                    <a:pt x="239" y="96"/>
                  </a:lnTo>
                  <a:lnTo>
                    <a:pt x="241" y="120"/>
                  </a:lnTo>
                  <a:lnTo>
                    <a:pt x="239" y="146"/>
                  </a:lnTo>
                  <a:lnTo>
                    <a:pt x="232" y="167"/>
                  </a:lnTo>
                  <a:lnTo>
                    <a:pt x="222" y="188"/>
                  </a:lnTo>
                  <a:lnTo>
                    <a:pt x="206" y="205"/>
                  </a:lnTo>
                  <a:lnTo>
                    <a:pt x="187" y="222"/>
                  </a:lnTo>
                  <a:lnTo>
                    <a:pt x="168" y="233"/>
                  </a:lnTo>
                  <a:lnTo>
                    <a:pt x="144" y="238"/>
                  </a:lnTo>
                  <a:lnTo>
                    <a:pt x="121" y="240"/>
                  </a:lnTo>
                  <a:lnTo>
                    <a:pt x="97" y="238"/>
                  </a:lnTo>
                  <a:lnTo>
                    <a:pt x="76" y="233"/>
                  </a:lnTo>
                  <a:lnTo>
                    <a:pt x="55" y="222"/>
                  </a:lnTo>
                  <a:lnTo>
                    <a:pt x="36" y="205"/>
                  </a:lnTo>
                  <a:lnTo>
                    <a:pt x="22" y="188"/>
                  </a:lnTo>
                  <a:lnTo>
                    <a:pt x="10" y="167"/>
                  </a:lnTo>
                  <a:lnTo>
                    <a:pt x="3" y="146"/>
                  </a:lnTo>
                  <a:lnTo>
                    <a:pt x="0" y="1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45" name="Freeform 388"/>
          <p:cNvSpPr>
            <a:spLocks/>
          </p:cNvSpPr>
          <p:nvPr/>
        </p:nvSpPr>
        <p:spPr bwMode="auto">
          <a:xfrm>
            <a:off x="7750175" y="3313113"/>
            <a:ext cx="306388" cy="303212"/>
          </a:xfrm>
          <a:custGeom>
            <a:avLst/>
            <a:gdLst>
              <a:gd name="T0" fmla="*/ 0 w 193"/>
              <a:gd name="T1" fmla="*/ 2147483647 h 191"/>
              <a:gd name="T2" fmla="*/ 2147483647 w 193"/>
              <a:gd name="T3" fmla="*/ 2147483647 h 191"/>
              <a:gd name="T4" fmla="*/ 2147483647 w 193"/>
              <a:gd name="T5" fmla="*/ 2147483647 h 191"/>
              <a:gd name="T6" fmla="*/ 2147483647 w 193"/>
              <a:gd name="T7" fmla="*/ 2147483647 h 191"/>
              <a:gd name="T8" fmla="*/ 2147483647 w 193"/>
              <a:gd name="T9" fmla="*/ 2147483647 h 191"/>
              <a:gd name="T10" fmla="*/ 2147483647 w 193"/>
              <a:gd name="T11" fmla="*/ 2147483647 h 191"/>
              <a:gd name="T12" fmla="*/ 2147483647 w 193"/>
              <a:gd name="T13" fmla="*/ 2147483647 h 191"/>
              <a:gd name="T14" fmla="*/ 2147483647 w 193"/>
              <a:gd name="T15" fmla="*/ 2147483647 h 191"/>
              <a:gd name="T16" fmla="*/ 2147483647 w 193"/>
              <a:gd name="T17" fmla="*/ 2147483647 h 191"/>
              <a:gd name="T18" fmla="*/ 2147483647 w 193"/>
              <a:gd name="T19" fmla="*/ 2147483647 h 191"/>
              <a:gd name="T20" fmla="*/ 2147483647 w 193"/>
              <a:gd name="T21" fmla="*/ 2147483647 h 191"/>
              <a:gd name="T22" fmla="*/ 2147483647 w 193"/>
              <a:gd name="T23" fmla="*/ 2147483647 h 191"/>
              <a:gd name="T24" fmla="*/ 2147483647 w 193"/>
              <a:gd name="T25" fmla="*/ 2147483647 h 191"/>
              <a:gd name="T26" fmla="*/ 2147483647 w 193"/>
              <a:gd name="T27" fmla="*/ 2147483647 h 191"/>
              <a:gd name="T28" fmla="*/ 2147483647 w 193"/>
              <a:gd name="T29" fmla="*/ 2147483647 h 191"/>
              <a:gd name="T30" fmla="*/ 2147483647 w 193"/>
              <a:gd name="T31" fmla="*/ 2147483647 h 191"/>
              <a:gd name="T32" fmla="*/ 2147483647 w 193"/>
              <a:gd name="T33" fmla="*/ 2147483647 h 191"/>
              <a:gd name="T34" fmla="*/ 2147483647 w 193"/>
              <a:gd name="T35" fmla="*/ 2147483647 h 191"/>
              <a:gd name="T36" fmla="*/ 2147483647 w 193"/>
              <a:gd name="T37" fmla="*/ 2147483647 h 191"/>
              <a:gd name="T38" fmla="*/ 2147483647 w 193"/>
              <a:gd name="T39" fmla="*/ 2147483647 h 191"/>
              <a:gd name="T40" fmla="*/ 2147483647 w 193"/>
              <a:gd name="T41" fmla="*/ 2147483647 h 191"/>
              <a:gd name="T42" fmla="*/ 2147483647 w 193"/>
              <a:gd name="T43" fmla="*/ 2147483647 h 191"/>
              <a:gd name="T44" fmla="*/ 2147483647 w 193"/>
              <a:gd name="T45" fmla="*/ 2147483647 h 191"/>
              <a:gd name="T46" fmla="*/ 2147483647 w 193"/>
              <a:gd name="T47" fmla="*/ 0 h 191"/>
              <a:gd name="T48" fmla="*/ 2147483647 w 193"/>
              <a:gd name="T49" fmla="*/ 0 h 191"/>
              <a:gd name="T50" fmla="*/ 2147483647 w 193"/>
              <a:gd name="T51" fmla="*/ 0 h 191"/>
              <a:gd name="T52" fmla="*/ 2147483647 w 193"/>
              <a:gd name="T53" fmla="*/ 2147483647 h 191"/>
              <a:gd name="T54" fmla="*/ 2147483647 w 193"/>
              <a:gd name="T55" fmla="*/ 2147483647 h 191"/>
              <a:gd name="T56" fmla="*/ 2147483647 w 193"/>
              <a:gd name="T57" fmla="*/ 2147483647 h 191"/>
              <a:gd name="T58" fmla="*/ 2147483647 w 193"/>
              <a:gd name="T59" fmla="*/ 2147483647 h 191"/>
              <a:gd name="T60" fmla="*/ 2147483647 w 193"/>
              <a:gd name="T61" fmla="*/ 2147483647 h 191"/>
              <a:gd name="T62" fmla="*/ 2147483647 w 193"/>
              <a:gd name="T63" fmla="*/ 2147483647 h 191"/>
              <a:gd name="T64" fmla="*/ 0 w 193"/>
              <a:gd name="T65" fmla="*/ 2147483647 h 19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3"/>
              <a:gd name="T100" fmla="*/ 0 h 191"/>
              <a:gd name="T101" fmla="*/ 193 w 193"/>
              <a:gd name="T102" fmla="*/ 191 h 19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3" h="191">
                <a:moveTo>
                  <a:pt x="0" y="94"/>
                </a:moveTo>
                <a:lnTo>
                  <a:pt x="2" y="113"/>
                </a:lnTo>
                <a:lnTo>
                  <a:pt x="7" y="132"/>
                </a:lnTo>
                <a:lnTo>
                  <a:pt x="16" y="148"/>
                </a:lnTo>
                <a:lnTo>
                  <a:pt x="28" y="162"/>
                </a:lnTo>
                <a:lnTo>
                  <a:pt x="45" y="174"/>
                </a:lnTo>
                <a:lnTo>
                  <a:pt x="61" y="184"/>
                </a:lnTo>
                <a:lnTo>
                  <a:pt x="78" y="188"/>
                </a:lnTo>
                <a:lnTo>
                  <a:pt x="97" y="191"/>
                </a:lnTo>
                <a:lnTo>
                  <a:pt x="116" y="188"/>
                </a:lnTo>
                <a:lnTo>
                  <a:pt x="134" y="184"/>
                </a:lnTo>
                <a:lnTo>
                  <a:pt x="151" y="174"/>
                </a:lnTo>
                <a:lnTo>
                  <a:pt x="165" y="162"/>
                </a:lnTo>
                <a:lnTo>
                  <a:pt x="177" y="148"/>
                </a:lnTo>
                <a:lnTo>
                  <a:pt x="186" y="132"/>
                </a:lnTo>
                <a:lnTo>
                  <a:pt x="191" y="113"/>
                </a:lnTo>
                <a:lnTo>
                  <a:pt x="193" y="94"/>
                </a:lnTo>
                <a:lnTo>
                  <a:pt x="191" y="75"/>
                </a:lnTo>
                <a:lnTo>
                  <a:pt x="186" y="59"/>
                </a:lnTo>
                <a:lnTo>
                  <a:pt x="177" y="42"/>
                </a:lnTo>
                <a:lnTo>
                  <a:pt x="165" y="28"/>
                </a:lnTo>
                <a:lnTo>
                  <a:pt x="151" y="14"/>
                </a:lnTo>
                <a:lnTo>
                  <a:pt x="134" y="7"/>
                </a:lnTo>
                <a:lnTo>
                  <a:pt x="116" y="0"/>
                </a:lnTo>
                <a:lnTo>
                  <a:pt x="97" y="0"/>
                </a:lnTo>
                <a:lnTo>
                  <a:pt x="78" y="0"/>
                </a:lnTo>
                <a:lnTo>
                  <a:pt x="61" y="7"/>
                </a:lnTo>
                <a:lnTo>
                  <a:pt x="45" y="14"/>
                </a:lnTo>
                <a:lnTo>
                  <a:pt x="28" y="28"/>
                </a:lnTo>
                <a:lnTo>
                  <a:pt x="16" y="42"/>
                </a:lnTo>
                <a:lnTo>
                  <a:pt x="7" y="59"/>
                </a:lnTo>
                <a:lnTo>
                  <a:pt x="2" y="75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6" name="Freeform 389"/>
          <p:cNvSpPr>
            <a:spLocks/>
          </p:cNvSpPr>
          <p:nvPr/>
        </p:nvSpPr>
        <p:spPr bwMode="auto">
          <a:xfrm>
            <a:off x="7791450" y="3349625"/>
            <a:ext cx="228600" cy="228600"/>
          </a:xfrm>
          <a:custGeom>
            <a:avLst/>
            <a:gdLst>
              <a:gd name="T0" fmla="*/ 0 w 144"/>
              <a:gd name="T1" fmla="*/ 2147483647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2147483647 h 144"/>
              <a:gd name="T10" fmla="*/ 2147483647 w 144"/>
              <a:gd name="T11" fmla="*/ 2147483647 h 144"/>
              <a:gd name="T12" fmla="*/ 2147483647 w 144"/>
              <a:gd name="T13" fmla="*/ 2147483647 h 144"/>
              <a:gd name="T14" fmla="*/ 2147483647 w 144"/>
              <a:gd name="T15" fmla="*/ 0 h 144"/>
              <a:gd name="T16" fmla="*/ 2147483647 w 144"/>
              <a:gd name="T17" fmla="*/ 0 h 144"/>
              <a:gd name="T18" fmla="*/ 2147483647 w 144"/>
              <a:gd name="T19" fmla="*/ 0 h 144"/>
              <a:gd name="T20" fmla="*/ 2147483647 w 144"/>
              <a:gd name="T21" fmla="*/ 2147483647 h 144"/>
              <a:gd name="T22" fmla="*/ 2147483647 w 144"/>
              <a:gd name="T23" fmla="*/ 2147483647 h 144"/>
              <a:gd name="T24" fmla="*/ 2147483647 w 144"/>
              <a:gd name="T25" fmla="*/ 2147483647 h 144"/>
              <a:gd name="T26" fmla="*/ 2147483647 w 144"/>
              <a:gd name="T27" fmla="*/ 2147483647 h 144"/>
              <a:gd name="T28" fmla="*/ 2147483647 w 144"/>
              <a:gd name="T29" fmla="*/ 2147483647 h 144"/>
              <a:gd name="T30" fmla="*/ 2147483647 w 144"/>
              <a:gd name="T31" fmla="*/ 2147483647 h 144"/>
              <a:gd name="T32" fmla="*/ 2147483647 w 144"/>
              <a:gd name="T33" fmla="*/ 2147483647 h 144"/>
              <a:gd name="T34" fmla="*/ 2147483647 w 144"/>
              <a:gd name="T35" fmla="*/ 2147483647 h 144"/>
              <a:gd name="T36" fmla="*/ 2147483647 w 144"/>
              <a:gd name="T37" fmla="*/ 2147483647 h 144"/>
              <a:gd name="T38" fmla="*/ 2147483647 w 144"/>
              <a:gd name="T39" fmla="*/ 2147483647 h 144"/>
              <a:gd name="T40" fmla="*/ 2147483647 w 144"/>
              <a:gd name="T41" fmla="*/ 2147483647 h 144"/>
              <a:gd name="T42" fmla="*/ 2147483647 w 144"/>
              <a:gd name="T43" fmla="*/ 2147483647 h 144"/>
              <a:gd name="T44" fmla="*/ 2147483647 w 144"/>
              <a:gd name="T45" fmla="*/ 2147483647 h 144"/>
              <a:gd name="T46" fmla="*/ 2147483647 w 144"/>
              <a:gd name="T47" fmla="*/ 2147483647 h 144"/>
              <a:gd name="T48" fmla="*/ 2147483647 w 144"/>
              <a:gd name="T49" fmla="*/ 2147483647 h 144"/>
              <a:gd name="T50" fmla="*/ 2147483647 w 144"/>
              <a:gd name="T51" fmla="*/ 2147483647 h 144"/>
              <a:gd name="T52" fmla="*/ 2147483647 w 144"/>
              <a:gd name="T53" fmla="*/ 2147483647 h 144"/>
              <a:gd name="T54" fmla="*/ 2147483647 w 144"/>
              <a:gd name="T55" fmla="*/ 2147483647 h 144"/>
              <a:gd name="T56" fmla="*/ 2147483647 w 144"/>
              <a:gd name="T57" fmla="*/ 2147483647 h 144"/>
              <a:gd name="T58" fmla="*/ 2147483647 w 144"/>
              <a:gd name="T59" fmla="*/ 2147483647 h 144"/>
              <a:gd name="T60" fmla="*/ 2147483647 w 144"/>
              <a:gd name="T61" fmla="*/ 2147483647 h 144"/>
              <a:gd name="T62" fmla="*/ 0 w 144"/>
              <a:gd name="T63" fmla="*/ 2147483647 h 144"/>
              <a:gd name="T64" fmla="*/ 0 w 144"/>
              <a:gd name="T65" fmla="*/ 2147483647 h 14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4"/>
              <a:gd name="T100" fmla="*/ 0 h 144"/>
              <a:gd name="T101" fmla="*/ 144 w 144"/>
              <a:gd name="T102" fmla="*/ 144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4" h="144">
                <a:moveTo>
                  <a:pt x="0" y="71"/>
                </a:moveTo>
                <a:lnTo>
                  <a:pt x="0" y="57"/>
                </a:lnTo>
                <a:lnTo>
                  <a:pt x="5" y="45"/>
                </a:lnTo>
                <a:lnTo>
                  <a:pt x="12" y="31"/>
                </a:lnTo>
                <a:lnTo>
                  <a:pt x="21" y="21"/>
                </a:lnTo>
                <a:lnTo>
                  <a:pt x="31" y="12"/>
                </a:lnTo>
                <a:lnTo>
                  <a:pt x="42" y="5"/>
                </a:lnTo>
                <a:lnTo>
                  <a:pt x="57" y="0"/>
                </a:lnTo>
                <a:lnTo>
                  <a:pt x="71" y="0"/>
                </a:lnTo>
                <a:lnTo>
                  <a:pt x="85" y="0"/>
                </a:lnTo>
                <a:lnTo>
                  <a:pt x="99" y="5"/>
                </a:lnTo>
                <a:lnTo>
                  <a:pt x="111" y="12"/>
                </a:lnTo>
                <a:lnTo>
                  <a:pt x="123" y="21"/>
                </a:lnTo>
                <a:lnTo>
                  <a:pt x="132" y="31"/>
                </a:lnTo>
                <a:lnTo>
                  <a:pt x="137" y="45"/>
                </a:lnTo>
                <a:lnTo>
                  <a:pt x="141" y="57"/>
                </a:lnTo>
                <a:lnTo>
                  <a:pt x="144" y="71"/>
                </a:lnTo>
                <a:lnTo>
                  <a:pt x="141" y="85"/>
                </a:lnTo>
                <a:lnTo>
                  <a:pt x="137" y="99"/>
                </a:lnTo>
                <a:lnTo>
                  <a:pt x="132" y="111"/>
                </a:lnTo>
                <a:lnTo>
                  <a:pt x="123" y="123"/>
                </a:lnTo>
                <a:lnTo>
                  <a:pt x="111" y="132"/>
                </a:lnTo>
                <a:lnTo>
                  <a:pt x="99" y="139"/>
                </a:lnTo>
                <a:lnTo>
                  <a:pt x="85" y="142"/>
                </a:lnTo>
                <a:lnTo>
                  <a:pt x="71" y="144"/>
                </a:lnTo>
                <a:lnTo>
                  <a:pt x="57" y="142"/>
                </a:lnTo>
                <a:lnTo>
                  <a:pt x="42" y="139"/>
                </a:lnTo>
                <a:lnTo>
                  <a:pt x="31" y="132"/>
                </a:lnTo>
                <a:lnTo>
                  <a:pt x="21" y="123"/>
                </a:lnTo>
                <a:lnTo>
                  <a:pt x="12" y="111"/>
                </a:lnTo>
                <a:lnTo>
                  <a:pt x="5" y="99"/>
                </a:lnTo>
                <a:lnTo>
                  <a:pt x="0" y="85"/>
                </a:lnTo>
                <a:lnTo>
                  <a:pt x="0" y="71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7" name="Freeform 390"/>
          <p:cNvSpPr>
            <a:spLocks/>
          </p:cNvSpPr>
          <p:nvPr/>
        </p:nvSpPr>
        <p:spPr bwMode="auto">
          <a:xfrm>
            <a:off x="7827963" y="3387725"/>
            <a:ext cx="153987" cy="153988"/>
          </a:xfrm>
          <a:custGeom>
            <a:avLst/>
            <a:gdLst>
              <a:gd name="T0" fmla="*/ 0 w 97"/>
              <a:gd name="T1" fmla="*/ 2147483647 h 97"/>
              <a:gd name="T2" fmla="*/ 0 w 97"/>
              <a:gd name="T3" fmla="*/ 2147483647 h 97"/>
              <a:gd name="T4" fmla="*/ 2147483647 w 97"/>
              <a:gd name="T5" fmla="*/ 2147483647 h 97"/>
              <a:gd name="T6" fmla="*/ 2147483647 w 97"/>
              <a:gd name="T7" fmla="*/ 2147483647 h 97"/>
              <a:gd name="T8" fmla="*/ 2147483647 w 97"/>
              <a:gd name="T9" fmla="*/ 2147483647 h 97"/>
              <a:gd name="T10" fmla="*/ 2147483647 w 97"/>
              <a:gd name="T11" fmla="*/ 2147483647 h 97"/>
              <a:gd name="T12" fmla="*/ 2147483647 w 97"/>
              <a:gd name="T13" fmla="*/ 2147483647 h 97"/>
              <a:gd name="T14" fmla="*/ 2147483647 w 97"/>
              <a:gd name="T15" fmla="*/ 2147483647 h 97"/>
              <a:gd name="T16" fmla="*/ 2147483647 w 97"/>
              <a:gd name="T17" fmla="*/ 2147483647 h 97"/>
              <a:gd name="T18" fmla="*/ 2147483647 w 97"/>
              <a:gd name="T19" fmla="*/ 2147483647 h 97"/>
              <a:gd name="T20" fmla="*/ 2147483647 w 97"/>
              <a:gd name="T21" fmla="*/ 2147483647 h 97"/>
              <a:gd name="T22" fmla="*/ 2147483647 w 97"/>
              <a:gd name="T23" fmla="*/ 2147483647 h 97"/>
              <a:gd name="T24" fmla="*/ 2147483647 w 97"/>
              <a:gd name="T25" fmla="*/ 2147483647 h 97"/>
              <a:gd name="T26" fmla="*/ 2147483647 w 97"/>
              <a:gd name="T27" fmla="*/ 2147483647 h 97"/>
              <a:gd name="T28" fmla="*/ 2147483647 w 97"/>
              <a:gd name="T29" fmla="*/ 2147483647 h 97"/>
              <a:gd name="T30" fmla="*/ 2147483647 w 97"/>
              <a:gd name="T31" fmla="*/ 2147483647 h 97"/>
              <a:gd name="T32" fmla="*/ 2147483647 w 97"/>
              <a:gd name="T33" fmla="*/ 2147483647 h 97"/>
              <a:gd name="T34" fmla="*/ 2147483647 w 97"/>
              <a:gd name="T35" fmla="*/ 2147483647 h 97"/>
              <a:gd name="T36" fmla="*/ 2147483647 w 97"/>
              <a:gd name="T37" fmla="*/ 2147483647 h 97"/>
              <a:gd name="T38" fmla="*/ 2147483647 w 97"/>
              <a:gd name="T39" fmla="*/ 2147483647 h 97"/>
              <a:gd name="T40" fmla="*/ 2147483647 w 97"/>
              <a:gd name="T41" fmla="*/ 2147483647 h 97"/>
              <a:gd name="T42" fmla="*/ 2147483647 w 97"/>
              <a:gd name="T43" fmla="*/ 2147483647 h 97"/>
              <a:gd name="T44" fmla="*/ 2147483647 w 97"/>
              <a:gd name="T45" fmla="*/ 2147483647 h 97"/>
              <a:gd name="T46" fmla="*/ 2147483647 w 97"/>
              <a:gd name="T47" fmla="*/ 0 h 97"/>
              <a:gd name="T48" fmla="*/ 2147483647 w 97"/>
              <a:gd name="T49" fmla="*/ 0 h 97"/>
              <a:gd name="T50" fmla="*/ 2147483647 w 97"/>
              <a:gd name="T51" fmla="*/ 0 h 97"/>
              <a:gd name="T52" fmla="*/ 2147483647 w 97"/>
              <a:gd name="T53" fmla="*/ 2147483647 h 97"/>
              <a:gd name="T54" fmla="*/ 2147483647 w 97"/>
              <a:gd name="T55" fmla="*/ 2147483647 h 97"/>
              <a:gd name="T56" fmla="*/ 2147483647 w 97"/>
              <a:gd name="T57" fmla="*/ 2147483647 h 97"/>
              <a:gd name="T58" fmla="*/ 2147483647 w 97"/>
              <a:gd name="T59" fmla="*/ 2147483647 h 97"/>
              <a:gd name="T60" fmla="*/ 2147483647 w 97"/>
              <a:gd name="T61" fmla="*/ 2147483647 h 97"/>
              <a:gd name="T62" fmla="*/ 0 w 97"/>
              <a:gd name="T63" fmla="*/ 2147483647 h 97"/>
              <a:gd name="T64" fmla="*/ 0 w 97"/>
              <a:gd name="T65" fmla="*/ 2147483647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7"/>
              <a:gd name="T100" fmla="*/ 0 h 97"/>
              <a:gd name="T101" fmla="*/ 97 w 97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7" h="97">
                <a:moveTo>
                  <a:pt x="0" y="47"/>
                </a:moveTo>
                <a:lnTo>
                  <a:pt x="0" y="56"/>
                </a:lnTo>
                <a:lnTo>
                  <a:pt x="3" y="66"/>
                </a:lnTo>
                <a:lnTo>
                  <a:pt x="8" y="75"/>
                </a:lnTo>
                <a:lnTo>
                  <a:pt x="15" y="82"/>
                </a:lnTo>
                <a:lnTo>
                  <a:pt x="22" y="87"/>
                </a:lnTo>
                <a:lnTo>
                  <a:pt x="29" y="92"/>
                </a:lnTo>
                <a:lnTo>
                  <a:pt x="38" y="94"/>
                </a:lnTo>
                <a:lnTo>
                  <a:pt x="48" y="97"/>
                </a:lnTo>
                <a:lnTo>
                  <a:pt x="57" y="94"/>
                </a:lnTo>
                <a:lnTo>
                  <a:pt x="67" y="92"/>
                </a:lnTo>
                <a:lnTo>
                  <a:pt x="74" y="87"/>
                </a:lnTo>
                <a:lnTo>
                  <a:pt x="83" y="82"/>
                </a:lnTo>
                <a:lnTo>
                  <a:pt x="88" y="75"/>
                </a:lnTo>
                <a:lnTo>
                  <a:pt x="93" y="66"/>
                </a:lnTo>
                <a:lnTo>
                  <a:pt x="95" y="56"/>
                </a:lnTo>
                <a:lnTo>
                  <a:pt x="97" y="47"/>
                </a:lnTo>
                <a:lnTo>
                  <a:pt x="95" y="38"/>
                </a:lnTo>
                <a:lnTo>
                  <a:pt x="93" y="31"/>
                </a:lnTo>
                <a:lnTo>
                  <a:pt x="88" y="21"/>
                </a:lnTo>
                <a:lnTo>
                  <a:pt x="83" y="14"/>
                </a:lnTo>
                <a:lnTo>
                  <a:pt x="74" y="7"/>
                </a:lnTo>
                <a:lnTo>
                  <a:pt x="67" y="5"/>
                </a:lnTo>
                <a:lnTo>
                  <a:pt x="57" y="0"/>
                </a:lnTo>
                <a:lnTo>
                  <a:pt x="48" y="0"/>
                </a:lnTo>
                <a:lnTo>
                  <a:pt x="38" y="0"/>
                </a:lnTo>
                <a:lnTo>
                  <a:pt x="29" y="5"/>
                </a:lnTo>
                <a:lnTo>
                  <a:pt x="22" y="7"/>
                </a:lnTo>
                <a:lnTo>
                  <a:pt x="15" y="14"/>
                </a:lnTo>
                <a:lnTo>
                  <a:pt x="8" y="21"/>
                </a:lnTo>
                <a:lnTo>
                  <a:pt x="3" y="31"/>
                </a:lnTo>
                <a:lnTo>
                  <a:pt x="0" y="38"/>
                </a:lnTo>
                <a:lnTo>
                  <a:pt x="0" y="47"/>
                </a:lnTo>
                <a:close/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8" name="Freeform 391"/>
          <p:cNvSpPr>
            <a:spLocks/>
          </p:cNvSpPr>
          <p:nvPr/>
        </p:nvSpPr>
        <p:spPr bwMode="auto">
          <a:xfrm>
            <a:off x="7866063" y="3424238"/>
            <a:ext cx="74612" cy="76200"/>
          </a:xfrm>
          <a:custGeom>
            <a:avLst/>
            <a:gdLst>
              <a:gd name="T0" fmla="*/ 0 w 47"/>
              <a:gd name="T1" fmla="*/ 2147483647 h 48"/>
              <a:gd name="T2" fmla="*/ 2147483647 w 47"/>
              <a:gd name="T3" fmla="*/ 2147483647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0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2147483647 w 47"/>
              <a:gd name="T15" fmla="*/ 2147483647 h 48"/>
              <a:gd name="T16" fmla="*/ 2147483647 w 47"/>
              <a:gd name="T17" fmla="*/ 2147483647 h 48"/>
              <a:gd name="T18" fmla="*/ 2147483647 w 47"/>
              <a:gd name="T19" fmla="*/ 2147483647 h 48"/>
              <a:gd name="T20" fmla="*/ 2147483647 w 47"/>
              <a:gd name="T21" fmla="*/ 2147483647 h 48"/>
              <a:gd name="T22" fmla="*/ 2147483647 w 47"/>
              <a:gd name="T23" fmla="*/ 2147483647 h 48"/>
              <a:gd name="T24" fmla="*/ 2147483647 w 47"/>
              <a:gd name="T25" fmla="*/ 2147483647 h 48"/>
              <a:gd name="T26" fmla="*/ 2147483647 w 47"/>
              <a:gd name="T27" fmla="*/ 2147483647 h 48"/>
              <a:gd name="T28" fmla="*/ 2147483647 w 47"/>
              <a:gd name="T29" fmla="*/ 2147483647 h 48"/>
              <a:gd name="T30" fmla="*/ 2147483647 w 47"/>
              <a:gd name="T31" fmla="*/ 2147483647 h 48"/>
              <a:gd name="T32" fmla="*/ 0 w 47"/>
              <a:gd name="T33" fmla="*/ 2147483647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"/>
              <a:gd name="T52" fmla="*/ 0 h 48"/>
              <a:gd name="T53" fmla="*/ 47 w 47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" h="48">
                <a:moveTo>
                  <a:pt x="0" y="24"/>
                </a:moveTo>
                <a:lnTo>
                  <a:pt x="2" y="15"/>
                </a:lnTo>
                <a:lnTo>
                  <a:pt x="7" y="8"/>
                </a:lnTo>
                <a:lnTo>
                  <a:pt x="14" y="3"/>
                </a:lnTo>
                <a:lnTo>
                  <a:pt x="24" y="0"/>
                </a:lnTo>
                <a:lnTo>
                  <a:pt x="33" y="3"/>
                </a:lnTo>
                <a:lnTo>
                  <a:pt x="40" y="8"/>
                </a:lnTo>
                <a:lnTo>
                  <a:pt x="47" y="15"/>
                </a:lnTo>
                <a:lnTo>
                  <a:pt x="47" y="24"/>
                </a:lnTo>
                <a:lnTo>
                  <a:pt x="47" y="33"/>
                </a:lnTo>
                <a:lnTo>
                  <a:pt x="40" y="43"/>
                </a:lnTo>
                <a:lnTo>
                  <a:pt x="33" y="48"/>
                </a:lnTo>
                <a:lnTo>
                  <a:pt x="24" y="48"/>
                </a:lnTo>
                <a:lnTo>
                  <a:pt x="14" y="48"/>
                </a:lnTo>
                <a:lnTo>
                  <a:pt x="7" y="43"/>
                </a:lnTo>
                <a:lnTo>
                  <a:pt x="2" y="33"/>
                </a:lnTo>
                <a:lnTo>
                  <a:pt x="0" y="24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0" name="Text Box 393"/>
          <p:cNvSpPr txBox="1">
            <a:spLocks noChangeArrowheads="1"/>
          </p:cNvSpPr>
          <p:nvPr/>
        </p:nvSpPr>
        <p:spPr bwMode="auto">
          <a:xfrm>
            <a:off x="7445375" y="3779838"/>
            <a:ext cx="62649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Goal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4051" name="Rectangle 39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kumimoji="1" lang="en-US" sz="4000">
              <a:solidFill>
                <a:schemeClr val="tx2"/>
              </a:solidFill>
            </a:endParaRPr>
          </a:p>
        </p:txBody>
      </p:sp>
      <p:grpSp>
        <p:nvGrpSpPr>
          <p:cNvPr id="9" name="Group 1452"/>
          <p:cNvGrpSpPr>
            <a:grpSpLocks/>
          </p:cNvGrpSpPr>
          <p:nvPr/>
        </p:nvGrpSpPr>
        <p:grpSpPr bwMode="auto">
          <a:xfrm>
            <a:off x="2438400" y="4114800"/>
            <a:ext cx="2514600" cy="1676400"/>
            <a:chOff x="2438400" y="4114800"/>
            <a:chExt cx="2514600" cy="1676400"/>
          </a:xfrm>
        </p:grpSpPr>
        <p:grpSp>
          <p:nvGrpSpPr>
            <p:cNvPr id="10" name="Group 396"/>
            <p:cNvGrpSpPr>
              <a:grpSpLocks/>
            </p:cNvGrpSpPr>
            <p:nvPr/>
          </p:nvGrpSpPr>
          <p:grpSpPr bwMode="auto">
            <a:xfrm>
              <a:off x="2438400" y="4267200"/>
              <a:ext cx="1828800" cy="1524000"/>
              <a:chOff x="1536" y="2688"/>
              <a:chExt cx="1152" cy="960"/>
            </a:xfrm>
          </p:grpSpPr>
          <p:sp>
            <p:nvSpPr>
              <p:cNvPr id="44080" name="Line 397"/>
              <p:cNvSpPr>
                <a:spLocks noChangeShapeType="1"/>
              </p:cNvSpPr>
              <p:nvPr/>
            </p:nvSpPr>
            <p:spPr bwMode="auto">
              <a:xfrm flipV="1">
                <a:off x="1536" y="3360"/>
                <a:ext cx="144" cy="2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1" name="Line 398"/>
              <p:cNvSpPr>
                <a:spLocks noChangeShapeType="1"/>
              </p:cNvSpPr>
              <p:nvPr/>
            </p:nvSpPr>
            <p:spPr bwMode="auto">
              <a:xfrm flipV="1">
                <a:off x="1680" y="3264"/>
                <a:ext cx="192" cy="9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2" name="Line 399"/>
              <p:cNvSpPr>
                <a:spLocks noChangeShapeType="1"/>
              </p:cNvSpPr>
              <p:nvPr/>
            </p:nvSpPr>
            <p:spPr bwMode="auto">
              <a:xfrm flipV="1">
                <a:off x="1872" y="2928"/>
                <a:ext cx="144" cy="33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3" name="Line 400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4" name="Line 401"/>
              <p:cNvSpPr>
                <a:spLocks noChangeShapeType="1"/>
              </p:cNvSpPr>
              <p:nvPr/>
            </p:nvSpPr>
            <p:spPr bwMode="auto">
              <a:xfrm flipV="1">
                <a:off x="2352" y="2688"/>
                <a:ext cx="336" cy="24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79" name="Text Box 414"/>
            <p:cNvSpPr txBox="1">
              <a:spLocks noChangeArrowheads="1"/>
            </p:cNvSpPr>
            <p:nvPr/>
          </p:nvSpPr>
          <p:spPr bwMode="auto">
            <a:xfrm>
              <a:off x="4267200" y="4114800"/>
              <a:ext cx="68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0000FF"/>
                  </a:solidFill>
                  <a:latin typeface="Optima ExtraBlack"/>
                  <a:cs typeface="Optima ExtraBlack"/>
                </a:rPr>
                <a:t>Amy</a:t>
              </a:r>
              <a:endParaRPr lang="en-US" dirty="0">
                <a:solidFill>
                  <a:srgbClr val="0000FF"/>
                </a:solidFill>
                <a:latin typeface="Optima ExtraBlack"/>
                <a:cs typeface="Optima ExtraBlack"/>
              </a:endParaRPr>
            </a:p>
          </p:txBody>
        </p:sp>
      </p:grpSp>
      <p:grpSp>
        <p:nvGrpSpPr>
          <p:cNvPr id="11" name="Group 1450"/>
          <p:cNvGrpSpPr>
            <a:grpSpLocks/>
          </p:cNvGrpSpPr>
          <p:nvPr/>
        </p:nvGrpSpPr>
        <p:grpSpPr bwMode="auto">
          <a:xfrm>
            <a:off x="2438400" y="5410200"/>
            <a:ext cx="2667000" cy="381000"/>
            <a:chOff x="2438400" y="5410200"/>
            <a:chExt cx="2667000" cy="381000"/>
          </a:xfrm>
        </p:grpSpPr>
        <p:sp>
          <p:nvSpPr>
            <p:cNvPr id="44071" name="Line 402"/>
            <p:cNvSpPr>
              <a:spLocks noChangeShapeType="1"/>
            </p:cNvSpPr>
            <p:nvPr/>
          </p:nvSpPr>
          <p:spPr bwMode="auto">
            <a:xfrm>
              <a:off x="2438400" y="5562600"/>
              <a:ext cx="304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2" name="Line 403"/>
            <p:cNvSpPr>
              <a:spLocks noChangeShapeType="1"/>
            </p:cNvSpPr>
            <p:nvPr/>
          </p:nvSpPr>
          <p:spPr bwMode="auto">
            <a:xfrm>
              <a:off x="2743200" y="5562600"/>
              <a:ext cx="228600" cy="228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3" name="Line 404"/>
            <p:cNvSpPr>
              <a:spLocks noChangeShapeType="1"/>
            </p:cNvSpPr>
            <p:nvPr/>
          </p:nvSpPr>
          <p:spPr bwMode="auto">
            <a:xfrm flipV="1">
              <a:off x="2971800" y="5562600"/>
              <a:ext cx="533400" cy="228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4" name="Line 405"/>
            <p:cNvSpPr>
              <a:spLocks noChangeShapeType="1"/>
            </p:cNvSpPr>
            <p:nvPr/>
          </p:nvSpPr>
          <p:spPr bwMode="auto">
            <a:xfrm flipV="1">
              <a:off x="3505200" y="5562600"/>
              <a:ext cx="228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5" name="Line 406"/>
            <p:cNvSpPr>
              <a:spLocks noChangeShapeType="1"/>
            </p:cNvSpPr>
            <p:nvPr/>
          </p:nvSpPr>
          <p:spPr bwMode="auto">
            <a:xfrm flipV="1">
              <a:off x="3733800" y="5410200"/>
              <a:ext cx="228600" cy="152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6" name="Line 407"/>
            <p:cNvSpPr>
              <a:spLocks noChangeShapeType="1"/>
            </p:cNvSpPr>
            <p:nvPr/>
          </p:nvSpPr>
          <p:spPr bwMode="auto">
            <a:xfrm>
              <a:off x="3962400" y="5410200"/>
              <a:ext cx="304800" cy="152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7" name="Text Box 415"/>
            <p:cNvSpPr txBox="1">
              <a:spLocks noChangeArrowheads="1"/>
            </p:cNvSpPr>
            <p:nvPr/>
          </p:nvSpPr>
          <p:spPr bwMode="auto">
            <a:xfrm>
              <a:off x="4343400" y="54864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Optima ExtraBlack"/>
                  <a:cs typeface="Optima ExtraBlack"/>
                </a:rPr>
                <a:t>Chase</a:t>
              </a:r>
              <a:endParaRPr lang="en-US" dirty="0">
                <a:solidFill>
                  <a:srgbClr val="0000FF"/>
                </a:solidFill>
                <a:latin typeface="Optima ExtraBlack"/>
                <a:cs typeface="Optima ExtraBlack"/>
              </a:endParaRPr>
            </a:p>
          </p:txBody>
        </p:sp>
      </p:grpSp>
      <p:grpSp>
        <p:nvGrpSpPr>
          <p:cNvPr id="12" name="Group 1451"/>
          <p:cNvGrpSpPr>
            <a:grpSpLocks/>
          </p:cNvGrpSpPr>
          <p:nvPr/>
        </p:nvGrpSpPr>
        <p:grpSpPr bwMode="auto">
          <a:xfrm>
            <a:off x="2438400" y="3810000"/>
            <a:ext cx="2514600" cy="1981200"/>
            <a:chOff x="2438400" y="3810000"/>
            <a:chExt cx="2514600" cy="1981200"/>
          </a:xfrm>
        </p:grpSpPr>
        <p:grpSp>
          <p:nvGrpSpPr>
            <p:cNvPr id="13" name="Group 408"/>
            <p:cNvGrpSpPr>
              <a:grpSpLocks/>
            </p:cNvGrpSpPr>
            <p:nvPr/>
          </p:nvGrpSpPr>
          <p:grpSpPr bwMode="auto">
            <a:xfrm>
              <a:off x="2438400" y="3962400"/>
              <a:ext cx="1828800" cy="1828800"/>
              <a:chOff x="1536" y="2496"/>
              <a:chExt cx="1152" cy="1152"/>
            </a:xfrm>
          </p:grpSpPr>
          <p:sp>
            <p:nvSpPr>
              <p:cNvPr id="44066" name="Line 409"/>
              <p:cNvSpPr>
                <a:spLocks noChangeShapeType="1"/>
              </p:cNvSpPr>
              <p:nvPr/>
            </p:nvSpPr>
            <p:spPr bwMode="auto">
              <a:xfrm flipV="1">
                <a:off x="1536" y="3504"/>
                <a:ext cx="336" cy="14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7" name="Line 410"/>
              <p:cNvSpPr>
                <a:spLocks noChangeShapeType="1"/>
              </p:cNvSpPr>
              <p:nvPr/>
            </p:nvSpPr>
            <p:spPr bwMode="auto">
              <a:xfrm flipV="1">
                <a:off x="1872" y="3264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8" name="Line 411"/>
              <p:cNvSpPr>
                <a:spLocks noChangeShapeType="1"/>
              </p:cNvSpPr>
              <p:nvPr/>
            </p:nvSpPr>
            <p:spPr bwMode="auto">
              <a:xfrm flipV="1">
                <a:off x="2016" y="3072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9" name="Line 412"/>
              <p:cNvSpPr>
                <a:spLocks noChangeShapeType="1"/>
              </p:cNvSpPr>
              <p:nvPr/>
            </p:nvSpPr>
            <p:spPr bwMode="auto">
              <a:xfrm flipV="1">
                <a:off x="2208" y="2688"/>
                <a:ext cx="144" cy="384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0" name="Line 413"/>
              <p:cNvSpPr>
                <a:spLocks noChangeShapeType="1"/>
              </p:cNvSpPr>
              <p:nvPr/>
            </p:nvSpPr>
            <p:spPr bwMode="auto">
              <a:xfrm flipV="1">
                <a:off x="2352" y="2496"/>
                <a:ext cx="336" cy="19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65" name="Text Box 416"/>
            <p:cNvSpPr txBox="1">
              <a:spLocks noChangeArrowheads="1"/>
            </p:cNvSpPr>
            <p:nvPr/>
          </p:nvSpPr>
          <p:spPr bwMode="auto">
            <a:xfrm>
              <a:off x="4267200" y="3810000"/>
              <a:ext cx="68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00AB00"/>
                  </a:solidFill>
                  <a:latin typeface="Optima ExtraBlack"/>
                  <a:cs typeface="Optima ExtraBlack"/>
                </a:rPr>
                <a:t>Mary</a:t>
              </a:r>
              <a:endParaRPr lang="en-US" dirty="0">
                <a:solidFill>
                  <a:srgbClr val="0000FF"/>
                </a:solidFill>
                <a:latin typeface="Optima ExtraBlack"/>
                <a:cs typeface="Optima ExtraBlack"/>
              </a:endParaRPr>
            </a:p>
          </p:txBody>
        </p:sp>
      </p:grpSp>
      <p:grpSp>
        <p:nvGrpSpPr>
          <p:cNvPr id="14" name="Group 1453"/>
          <p:cNvGrpSpPr>
            <a:grpSpLocks/>
          </p:cNvGrpSpPr>
          <p:nvPr/>
        </p:nvGrpSpPr>
        <p:grpSpPr bwMode="auto">
          <a:xfrm>
            <a:off x="2438400" y="3484563"/>
            <a:ext cx="2690813" cy="1849437"/>
            <a:chOff x="2438400" y="3484563"/>
            <a:chExt cx="2690813" cy="1849437"/>
          </a:xfrm>
        </p:grpSpPr>
        <p:grpSp>
          <p:nvGrpSpPr>
            <p:cNvPr id="15" name="Group 417"/>
            <p:cNvGrpSpPr>
              <a:grpSpLocks/>
            </p:cNvGrpSpPr>
            <p:nvPr/>
          </p:nvGrpSpPr>
          <p:grpSpPr bwMode="auto">
            <a:xfrm>
              <a:off x="2438400" y="3581400"/>
              <a:ext cx="1828800" cy="1752600"/>
              <a:chOff x="1536" y="2256"/>
              <a:chExt cx="1152" cy="1104"/>
            </a:xfrm>
          </p:grpSpPr>
          <p:sp>
            <p:nvSpPr>
              <p:cNvPr id="44059" name="Line 418"/>
              <p:cNvSpPr>
                <a:spLocks noChangeShapeType="1"/>
              </p:cNvSpPr>
              <p:nvPr/>
            </p:nvSpPr>
            <p:spPr bwMode="auto">
              <a:xfrm flipV="1">
                <a:off x="1536" y="3120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0" name="Line 419"/>
              <p:cNvSpPr>
                <a:spLocks noChangeShapeType="1"/>
              </p:cNvSpPr>
              <p:nvPr/>
            </p:nvSpPr>
            <p:spPr bwMode="auto">
              <a:xfrm>
                <a:off x="1680" y="3120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1" name="Line 420"/>
              <p:cNvSpPr>
                <a:spLocks noChangeShapeType="1"/>
              </p:cNvSpPr>
              <p:nvPr/>
            </p:nvSpPr>
            <p:spPr bwMode="auto">
              <a:xfrm flipV="1">
                <a:off x="2016" y="2784"/>
                <a:ext cx="192" cy="336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2" name="Line 421"/>
              <p:cNvSpPr>
                <a:spLocks noChangeShapeType="1"/>
              </p:cNvSpPr>
              <p:nvPr/>
            </p:nvSpPr>
            <p:spPr bwMode="auto">
              <a:xfrm flipV="1">
                <a:off x="2208" y="2352"/>
                <a:ext cx="144" cy="432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3" name="Line 422"/>
              <p:cNvSpPr>
                <a:spLocks noChangeShapeType="1"/>
              </p:cNvSpPr>
              <p:nvPr/>
            </p:nvSpPr>
            <p:spPr bwMode="auto">
              <a:xfrm flipV="1">
                <a:off x="2352" y="2256"/>
                <a:ext cx="336" cy="96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58" name="Text Box 423"/>
            <p:cNvSpPr txBox="1">
              <a:spLocks noChangeArrowheads="1"/>
            </p:cNvSpPr>
            <p:nvPr/>
          </p:nvSpPr>
          <p:spPr bwMode="auto">
            <a:xfrm>
              <a:off x="4291013" y="3484563"/>
              <a:ext cx="838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800080"/>
                  </a:solidFill>
                  <a:latin typeface="Optima ExtraBlack"/>
                  <a:cs typeface="Optima ExtraBlack"/>
                </a:rPr>
                <a:t>Isaiah</a:t>
              </a:r>
              <a:endParaRPr lang="en-US" dirty="0">
                <a:solidFill>
                  <a:srgbClr val="0000FF"/>
                </a:solidFill>
                <a:latin typeface="Optima ExtraBlack"/>
                <a:cs typeface="Optima Extra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26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or Individual Problem?</a:t>
            </a:r>
            <a:endParaRPr lang="en-US" dirty="0"/>
          </a:p>
        </p:txBody>
      </p:sp>
      <p:sp>
        <p:nvSpPr>
          <p:cNvPr id="144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pPr>
              <a:defRPr/>
            </a:pPr>
            <a:fld id="{C3C7762E-034F-4FD4-84FE-5643CF10374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692150" y="1860550"/>
            <a:ext cx="7918450" cy="45434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762000" y="2122870"/>
            <a:ext cx="7580313" cy="427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6938" y="2128838"/>
            <a:ext cx="7542212" cy="4292600"/>
            <a:chOff x="768" y="1341"/>
            <a:chExt cx="4751" cy="2704"/>
          </a:xfrm>
        </p:grpSpPr>
        <p:sp>
          <p:nvSpPr>
            <p:cNvPr id="47329" name="Rectangle 6"/>
            <p:cNvSpPr>
              <a:spLocks noChangeArrowheads="1"/>
            </p:cNvSpPr>
            <p:nvPr/>
          </p:nvSpPr>
          <p:spPr bwMode="auto">
            <a:xfrm>
              <a:off x="938" y="1976"/>
              <a:ext cx="4569" cy="408"/>
            </a:xfrm>
            <a:prstGeom prst="rect">
              <a:avLst/>
            </a:prstGeom>
            <a:solidFill>
              <a:srgbClr val="AA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0" name="Rectangle 7"/>
            <p:cNvSpPr>
              <a:spLocks noChangeArrowheads="1"/>
            </p:cNvSpPr>
            <p:nvPr/>
          </p:nvSpPr>
          <p:spPr bwMode="auto">
            <a:xfrm>
              <a:off x="938" y="1976"/>
              <a:ext cx="4569" cy="40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1" name="Freeform 8"/>
            <p:cNvSpPr>
              <a:spLocks/>
            </p:cNvSpPr>
            <p:nvPr/>
          </p:nvSpPr>
          <p:spPr bwMode="auto">
            <a:xfrm>
              <a:off x="931" y="1353"/>
              <a:ext cx="4588" cy="19"/>
            </a:xfrm>
            <a:custGeom>
              <a:avLst/>
              <a:gdLst>
                <a:gd name="T0" fmla="*/ 4588 w 4588"/>
                <a:gd name="T1" fmla="*/ 9 h 19"/>
                <a:gd name="T2" fmla="*/ 4579 w 4588"/>
                <a:gd name="T3" fmla="*/ 0 h 19"/>
                <a:gd name="T4" fmla="*/ 0 w 4588"/>
                <a:gd name="T5" fmla="*/ 0 h 19"/>
                <a:gd name="T6" fmla="*/ 0 w 4588"/>
                <a:gd name="T7" fmla="*/ 19 h 19"/>
                <a:gd name="T8" fmla="*/ 4579 w 4588"/>
                <a:gd name="T9" fmla="*/ 19 h 19"/>
                <a:gd name="T10" fmla="*/ 4588 w 4588"/>
                <a:gd name="T11" fmla="*/ 9 h 19"/>
                <a:gd name="T12" fmla="*/ 4588 w 4588"/>
                <a:gd name="T13" fmla="*/ 9 h 19"/>
                <a:gd name="T14" fmla="*/ 4588 w 4588"/>
                <a:gd name="T15" fmla="*/ 0 h 19"/>
                <a:gd name="T16" fmla="*/ 4579 w 4588"/>
                <a:gd name="T17" fmla="*/ 0 h 19"/>
                <a:gd name="T18" fmla="*/ 4588 w 4588"/>
                <a:gd name="T19" fmla="*/ 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88"/>
                <a:gd name="T31" fmla="*/ 0 h 19"/>
                <a:gd name="T32" fmla="*/ 4588 w 458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88" h="19">
                  <a:moveTo>
                    <a:pt x="4588" y="9"/>
                  </a:moveTo>
                  <a:lnTo>
                    <a:pt x="4579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4579" y="19"/>
                  </a:lnTo>
                  <a:lnTo>
                    <a:pt x="4588" y="9"/>
                  </a:lnTo>
                  <a:lnTo>
                    <a:pt x="4588" y="0"/>
                  </a:lnTo>
                  <a:lnTo>
                    <a:pt x="4579" y="0"/>
                  </a:lnTo>
                  <a:lnTo>
                    <a:pt x="4588" y="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2" name="Freeform 9"/>
            <p:cNvSpPr>
              <a:spLocks/>
            </p:cNvSpPr>
            <p:nvPr/>
          </p:nvSpPr>
          <p:spPr bwMode="auto">
            <a:xfrm>
              <a:off x="5498" y="1362"/>
              <a:ext cx="21" cy="2471"/>
            </a:xfrm>
            <a:custGeom>
              <a:avLst/>
              <a:gdLst>
                <a:gd name="T0" fmla="*/ 12 w 21"/>
                <a:gd name="T1" fmla="*/ 2471 h 2471"/>
                <a:gd name="T2" fmla="*/ 21 w 21"/>
                <a:gd name="T3" fmla="*/ 2459 h 2471"/>
                <a:gd name="T4" fmla="*/ 21 w 21"/>
                <a:gd name="T5" fmla="*/ 0 h 2471"/>
                <a:gd name="T6" fmla="*/ 0 w 21"/>
                <a:gd name="T7" fmla="*/ 0 h 2471"/>
                <a:gd name="T8" fmla="*/ 2 w 21"/>
                <a:gd name="T9" fmla="*/ 2459 h 2471"/>
                <a:gd name="T10" fmla="*/ 12 w 21"/>
                <a:gd name="T11" fmla="*/ 2471 h 2471"/>
                <a:gd name="T12" fmla="*/ 12 w 21"/>
                <a:gd name="T13" fmla="*/ 2471 h 2471"/>
                <a:gd name="T14" fmla="*/ 21 w 21"/>
                <a:gd name="T15" fmla="*/ 2471 h 2471"/>
                <a:gd name="T16" fmla="*/ 21 w 21"/>
                <a:gd name="T17" fmla="*/ 2459 h 2471"/>
                <a:gd name="T18" fmla="*/ 12 w 21"/>
                <a:gd name="T19" fmla="*/ 2471 h 24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2471"/>
                <a:gd name="T32" fmla="*/ 21 w 21"/>
                <a:gd name="T33" fmla="*/ 2471 h 24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2471">
                  <a:moveTo>
                    <a:pt x="12" y="2471"/>
                  </a:moveTo>
                  <a:lnTo>
                    <a:pt x="21" y="245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2" y="2459"/>
                  </a:lnTo>
                  <a:lnTo>
                    <a:pt x="12" y="2471"/>
                  </a:lnTo>
                  <a:lnTo>
                    <a:pt x="21" y="2471"/>
                  </a:lnTo>
                  <a:lnTo>
                    <a:pt x="21" y="2459"/>
                  </a:lnTo>
                  <a:lnTo>
                    <a:pt x="12" y="247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3" name="Freeform 10"/>
            <p:cNvSpPr>
              <a:spLocks/>
            </p:cNvSpPr>
            <p:nvPr/>
          </p:nvSpPr>
          <p:spPr bwMode="auto">
            <a:xfrm>
              <a:off x="921" y="3812"/>
              <a:ext cx="4589" cy="21"/>
            </a:xfrm>
            <a:custGeom>
              <a:avLst/>
              <a:gdLst>
                <a:gd name="T0" fmla="*/ 0 w 4589"/>
                <a:gd name="T1" fmla="*/ 9 h 21"/>
                <a:gd name="T2" fmla="*/ 10 w 4589"/>
                <a:gd name="T3" fmla="*/ 21 h 21"/>
                <a:gd name="T4" fmla="*/ 4589 w 4589"/>
                <a:gd name="T5" fmla="*/ 21 h 21"/>
                <a:gd name="T6" fmla="*/ 4589 w 4589"/>
                <a:gd name="T7" fmla="*/ 0 h 21"/>
                <a:gd name="T8" fmla="*/ 10 w 4589"/>
                <a:gd name="T9" fmla="*/ 0 h 21"/>
                <a:gd name="T10" fmla="*/ 0 w 4589"/>
                <a:gd name="T11" fmla="*/ 9 h 21"/>
                <a:gd name="T12" fmla="*/ 0 w 4589"/>
                <a:gd name="T13" fmla="*/ 9 h 21"/>
                <a:gd name="T14" fmla="*/ 0 w 4589"/>
                <a:gd name="T15" fmla="*/ 21 h 21"/>
                <a:gd name="T16" fmla="*/ 10 w 4589"/>
                <a:gd name="T17" fmla="*/ 21 h 21"/>
                <a:gd name="T18" fmla="*/ 0 w 4589"/>
                <a:gd name="T19" fmla="*/ 9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89"/>
                <a:gd name="T31" fmla="*/ 0 h 21"/>
                <a:gd name="T32" fmla="*/ 4589 w 4589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89" h="21">
                  <a:moveTo>
                    <a:pt x="0" y="9"/>
                  </a:moveTo>
                  <a:lnTo>
                    <a:pt x="10" y="21"/>
                  </a:lnTo>
                  <a:lnTo>
                    <a:pt x="4589" y="21"/>
                  </a:lnTo>
                  <a:lnTo>
                    <a:pt x="4589" y="0"/>
                  </a:lnTo>
                  <a:lnTo>
                    <a:pt x="10" y="0"/>
                  </a:lnTo>
                  <a:lnTo>
                    <a:pt x="0" y="9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4" name="Freeform 11"/>
            <p:cNvSpPr>
              <a:spLocks/>
            </p:cNvSpPr>
            <p:nvPr/>
          </p:nvSpPr>
          <p:spPr bwMode="auto">
            <a:xfrm>
              <a:off x="919" y="1353"/>
              <a:ext cx="23" cy="2468"/>
            </a:xfrm>
            <a:custGeom>
              <a:avLst/>
              <a:gdLst>
                <a:gd name="T0" fmla="*/ 12 w 23"/>
                <a:gd name="T1" fmla="*/ 0 h 2468"/>
                <a:gd name="T2" fmla="*/ 0 w 23"/>
                <a:gd name="T3" fmla="*/ 9 h 2468"/>
                <a:gd name="T4" fmla="*/ 2 w 23"/>
                <a:gd name="T5" fmla="*/ 2468 h 2468"/>
                <a:gd name="T6" fmla="*/ 23 w 23"/>
                <a:gd name="T7" fmla="*/ 2468 h 2468"/>
                <a:gd name="T8" fmla="*/ 21 w 23"/>
                <a:gd name="T9" fmla="*/ 9 h 2468"/>
                <a:gd name="T10" fmla="*/ 12 w 23"/>
                <a:gd name="T11" fmla="*/ 0 h 2468"/>
                <a:gd name="T12" fmla="*/ 12 w 23"/>
                <a:gd name="T13" fmla="*/ 0 h 2468"/>
                <a:gd name="T14" fmla="*/ 0 w 23"/>
                <a:gd name="T15" fmla="*/ 0 h 2468"/>
                <a:gd name="T16" fmla="*/ 0 w 23"/>
                <a:gd name="T17" fmla="*/ 9 h 2468"/>
                <a:gd name="T18" fmla="*/ 12 w 23"/>
                <a:gd name="T19" fmla="*/ 0 h 24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468"/>
                <a:gd name="T32" fmla="*/ 23 w 23"/>
                <a:gd name="T33" fmla="*/ 2468 h 24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468">
                  <a:moveTo>
                    <a:pt x="12" y="0"/>
                  </a:moveTo>
                  <a:lnTo>
                    <a:pt x="0" y="9"/>
                  </a:lnTo>
                  <a:lnTo>
                    <a:pt x="2" y="2468"/>
                  </a:lnTo>
                  <a:lnTo>
                    <a:pt x="23" y="2468"/>
                  </a:lnTo>
                  <a:lnTo>
                    <a:pt x="21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35" name="Rectangle 12"/>
            <p:cNvSpPr>
              <a:spLocks noChangeArrowheads="1"/>
            </p:cNvSpPr>
            <p:nvPr/>
          </p:nvSpPr>
          <p:spPr bwMode="auto">
            <a:xfrm>
              <a:off x="768" y="337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36" name="Rectangle 13"/>
            <p:cNvSpPr>
              <a:spLocks noChangeArrowheads="1"/>
            </p:cNvSpPr>
            <p:nvPr/>
          </p:nvSpPr>
          <p:spPr bwMode="auto">
            <a:xfrm>
              <a:off x="815" y="337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37" name="Rectangle 14"/>
            <p:cNvSpPr>
              <a:spLocks noChangeArrowheads="1"/>
            </p:cNvSpPr>
            <p:nvPr/>
          </p:nvSpPr>
          <p:spPr bwMode="auto">
            <a:xfrm>
              <a:off x="768" y="296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38" name="Rectangle 15"/>
            <p:cNvSpPr>
              <a:spLocks noChangeArrowheads="1"/>
            </p:cNvSpPr>
            <p:nvPr/>
          </p:nvSpPr>
          <p:spPr bwMode="auto">
            <a:xfrm>
              <a:off x="815" y="296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39" name="Rectangle 16"/>
            <p:cNvSpPr>
              <a:spLocks noChangeArrowheads="1"/>
            </p:cNvSpPr>
            <p:nvPr/>
          </p:nvSpPr>
          <p:spPr bwMode="auto">
            <a:xfrm>
              <a:off x="768" y="254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3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40" name="Rectangle 17"/>
            <p:cNvSpPr>
              <a:spLocks noChangeArrowheads="1"/>
            </p:cNvSpPr>
            <p:nvPr/>
          </p:nvSpPr>
          <p:spPr bwMode="auto">
            <a:xfrm>
              <a:off x="815" y="254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41" name="Rectangle 18"/>
            <p:cNvSpPr>
              <a:spLocks noChangeArrowheads="1"/>
            </p:cNvSpPr>
            <p:nvPr/>
          </p:nvSpPr>
          <p:spPr bwMode="auto">
            <a:xfrm>
              <a:off x="768" y="21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4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42" name="Rectangle 19"/>
            <p:cNvSpPr>
              <a:spLocks noChangeArrowheads="1"/>
            </p:cNvSpPr>
            <p:nvPr/>
          </p:nvSpPr>
          <p:spPr bwMode="auto">
            <a:xfrm>
              <a:off x="815" y="21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43" name="Line 20"/>
            <p:cNvSpPr>
              <a:spLocks noChangeShapeType="1"/>
            </p:cNvSpPr>
            <p:nvPr/>
          </p:nvSpPr>
          <p:spPr bwMode="auto">
            <a:xfrm>
              <a:off x="933" y="2179"/>
              <a:ext cx="4579" cy="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4" name="Line 21"/>
            <p:cNvSpPr>
              <a:spLocks noChangeShapeType="1"/>
            </p:cNvSpPr>
            <p:nvPr/>
          </p:nvSpPr>
          <p:spPr bwMode="auto">
            <a:xfrm>
              <a:off x="933" y="2589"/>
              <a:ext cx="4577" cy="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5" name="Line 22"/>
            <p:cNvSpPr>
              <a:spLocks noChangeShapeType="1"/>
            </p:cNvSpPr>
            <p:nvPr/>
          </p:nvSpPr>
          <p:spPr bwMode="auto">
            <a:xfrm>
              <a:off x="933" y="3000"/>
              <a:ext cx="4577" cy="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6" name="Line 23"/>
            <p:cNvSpPr>
              <a:spLocks noChangeShapeType="1"/>
            </p:cNvSpPr>
            <p:nvPr/>
          </p:nvSpPr>
          <p:spPr bwMode="auto">
            <a:xfrm>
              <a:off x="933" y="3410"/>
              <a:ext cx="4577" cy="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47" name="Rectangle 24"/>
            <p:cNvSpPr>
              <a:spLocks noChangeArrowheads="1"/>
            </p:cNvSpPr>
            <p:nvPr/>
          </p:nvSpPr>
          <p:spPr bwMode="auto">
            <a:xfrm>
              <a:off x="1174" y="3835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D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48" name="Rectangle 25"/>
            <p:cNvSpPr>
              <a:spLocks noChangeArrowheads="1"/>
            </p:cNvSpPr>
            <p:nvPr/>
          </p:nvSpPr>
          <p:spPr bwMode="auto">
            <a:xfrm>
              <a:off x="1238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49" name="Rectangle 26"/>
            <p:cNvSpPr>
              <a:spLocks noChangeArrowheads="1"/>
            </p:cNvSpPr>
            <p:nvPr/>
          </p:nvSpPr>
          <p:spPr bwMode="auto">
            <a:xfrm>
              <a:off x="1287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0" name="Rectangle 27"/>
            <p:cNvSpPr>
              <a:spLocks noChangeArrowheads="1"/>
            </p:cNvSpPr>
            <p:nvPr/>
          </p:nvSpPr>
          <p:spPr bwMode="auto">
            <a:xfrm>
              <a:off x="1337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.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1" name="Rectangle 28"/>
            <p:cNvSpPr>
              <a:spLocks noChangeArrowheads="1"/>
            </p:cNvSpPr>
            <p:nvPr/>
          </p:nvSpPr>
          <p:spPr bwMode="auto">
            <a:xfrm>
              <a:off x="1129" y="3937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2" name="Rectangle 29"/>
            <p:cNvSpPr>
              <a:spLocks noChangeArrowheads="1"/>
            </p:cNvSpPr>
            <p:nvPr/>
          </p:nvSpPr>
          <p:spPr bwMode="auto">
            <a:xfrm>
              <a:off x="1188" y="3937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3" name="Rectangle 30"/>
            <p:cNvSpPr>
              <a:spLocks noChangeArrowheads="1"/>
            </p:cNvSpPr>
            <p:nvPr/>
          </p:nvSpPr>
          <p:spPr bwMode="auto">
            <a:xfrm>
              <a:off x="1233" y="3937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4" name="Rectangle 31"/>
            <p:cNvSpPr>
              <a:spLocks noChangeArrowheads="1"/>
            </p:cNvSpPr>
            <p:nvPr/>
          </p:nvSpPr>
          <p:spPr bwMode="auto">
            <a:xfrm>
              <a:off x="1282" y="3937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5" name="Rectangle 32"/>
            <p:cNvSpPr>
              <a:spLocks noChangeArrowheads="1"/>
            </p:cNvSpPr>
            <p:nvPr/>
          </p:nvSpPr>
          <p:spPr bwMode="auto">
            <a:xfrm>
              <a:off x="1311" y="3937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6" name="Rectangle 33"/>
            <p:cNvSpPr>
              <a:spLocks noChangeArrowheads="1"/>
            </p:cNvSpPr>
            <p:nvPr/>
          </p:nvSpPr>
          <p:spPr bwMode="auto">
            <a:xfrm>
              <a:off x="1360" y="3937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7" name="Rectangle 34"/>
            <p:cNvSpPr>
              <a:spLocks noChangeArrowheads="1"/>
            </p:cNvSpPr>
            <p:nvPr/>
          </p:nvSpPr>
          <p:spPr bwMode="auto">
            <a:xfrm>
              <a:off x="2486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F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8" name="Rectangle 35"/>
            <p:cNvSpPr>
              <a:spLocks noChangeArrowheads="1"/>
            </p:cNvSpPr>
            <p:nvPr/>
          </p:nvSpPr>
          <p:spPr bwMode="auto">
            <a:xfrm>
              <a:off x="2540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59" name="Rectangle 36"/>
            <p:cNvSpPr>
              <a:spLocks noChangeArrowheads="1"/>
            </p:cNvSpPr>
            <p:nvPr/>
          </p:nvSpPr>
          <p:spPr bwMode="auto">
            <a:xfrm>
              <a:off x="2590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b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0" name="Rectangle 37"/>
            <p:cNvSpPr>
              <a:spLocks noChangeArrowheads="1"/>
            </p:cNvSpPr>
            <p:nvPr/>
          </p:nvSpPr>
          <p:spPr bwMode="auto">
            <a:xfrm>
              <a:off x="2644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.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1" name="Rectangle 38"/>
            <p:cNvSpPr>
              <a:spLocks noChangeArrowheads="1"/>
            </p:cNvSpPr>
            <p:nvPr/>
          </p:nvSpPr>
          <p:spPr bwMode="auto">
            <a:xfrm>
              <a:off x="2437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2" name="Rectangle 39"/>
            <p:cNvSpPr>
              <a:spLocks noChangeArrowheads="1"/>
            </p:cNvSpPr>
            <p:nvPr/>
          </p:nvSpPr>
          <p:spPr bwMode="auto">
            <a:xfrm>
              <a:off x="2496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3" name="Rectangle 40"/>
            <p:cNvSpPr>
              <a:spLocks noChangeArrowheads="1"/>
            </p:cNvSpPr>
            <p:nvPr/>
          </p:nvSpPr>
          <p:spPr bwMode="auto">
            <a:xfrm>
              <a:off x="2540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4" name="Rectangle 41"/>
            <p:cNvSpPr>
              <a:spLocks noChangeArrowheads="1"/>
            </p:cNvSpPr>
            <p:nvPr/>
          </p:nvSpPr>
          <p:spPr bwMode="auto">
            <a:xfrm>
              <a:off x="2590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5" name="Rectangle 42"/>
            <p:cNvSpPr>
              <a:spLocks noChangeArrowheads="1"/>
            </p:cNvSpPr>
            <p:nvPr/>
          </p:nvSpPr>
          <p:spPr bwMode="auto">
            <a:xfrm>
              <a:off x="2621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6" name="Rectangle 43"/>
            <p:cNvSpPr>
              <a:spLocks noChangeArrowheads="1"/>
            </p:cNvSpPr>
            <p:nvPr/>
          </p:nvSpPr>
          <p:spPr bwMode="auto">
            <a:xfrm>
              <a:off x="2668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7" name="Rectangle 44"/>
            <p:cNvSpPr>
              <a:spLocks noChangeArrowheads="1"/>
            </p:cNvSpPr>
            <p:nvPr/>
          </p:nvSpPr>
          <p:spPr bwMode="auto">
            <a:xfrm>
              <a:off x="1835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J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8" name="Rectangle 45"/>
            <p:cNvSpPr>
              <a:spLocks noChangeArrowheads="1"/>
            </p:cNvSpPr>
            <p:nvPr/>
          </p:nvSpPr>
          <p:spPr bwMode="auto">
            <a:xfrm>
              <a:off x="1882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69" name="Rectangle 46"/>
            <p:cNvSpPr>
              <a:spLocks noChangeArrowheads="1"/>
            </p:cNvSpPr>
            <p:nvPr/>
          </p:nvSpPr>
          <p:spPr bwMode="auto">
            <a:xfrm>
              <a:off x="1931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0" name="Rectangle 47"/>
            <p:cNvSpPr>
              <a:spLocks noChangeArrowheads="1"/>
            </p:cNvSpPr>
            <p:nvPr/>
          </p:nvSpPr>
          <p:spPr bwMode="auto">
            <a:xfrm>
              <a:off x="1986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.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1" name="Rectangle 48"/>
            <p:cNvSpPr>
              <a:spLocks noChangeArrowheads="1"/>
            </p:cNvSpPr>
            <p:nvPr/>
          </p:nvSpPr>
          <p:spPr bwMode="auto">
            <a:xfrm>
              <a:off x="1783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2" name="Rectangle 49"/>
            <p:cNvSpPr>
              <a:spLocks noChangeArrowheads="1"/>
            </p:cNvSpPr>
            <p:nvPr/>
          </p:nvSpPr>
          <p:spPr bwMode="auto">
            <a:xfrm>
              <a:off x="1842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3" name="Rectangle 50"/>
            <p:cNvSpPr>
              <a:spLocks noChangeArrowheads="1"/>
            </p:cNvSpPr>
            <p:nvPr/>
          </p:nvSpPr>
          <p:spPr bwMode="auto">
            <a:xfrm>
              <a:off x="1887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4" name="Rectangle 51"/>
            <p:cNvSpPr>
              <a:spLocks noChangeArrowheads="1"/>
            </p:cNvSpPr>
            <p:nvPr/>
          </p:nvSpPr>
          <p:spPr bwMode="auto">
            <a:xfrm>
              <a:off x="1936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5" name="Rectangle 52"/>
            <p:cNvSpPr>
              <a:spLocks noChangeArrowheads="1"/>
            </p:cNvSpPr>
            <p:nvPr/>
          </p:nvSpPr>
          <p:spPr bwMode="auto">
            <a:xfrm>
              <a:off x="1965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6" name="Rectangle 53"/>
            <p:cNvSpPr>
              <a:spLocks noChangeArrowheads="1"/>
            </p:cNvSpPr>
            <p:nvPr/>
          </p:nvSpPr>
          <p:spPr bwMode="auto">
            <a:xfrm>
              <a:off x="2014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7" name="Rectangle 54"/>
            <p:cNvSpPr>
              <a:spLocks noChangeArrowheads="1"/>
            </p:cNvSpPr>
            <p:nvPr/>
          </p:nvSpPr>
          <p:spPr bwMode="auto">
            <a:xfrm>
              <a:off x="3100" y="3835"/>
              <a:ext cx="7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8" name="Rectangle 55"/>
            <p:cNvSpPr>
              <a:spLocks noChangeArrowheads="1"/>
            </p:cNvSpPr>
            <p:nvPr/>
          </p:nvSpPr>
          <p:spPr bwMode="auto">
            <a:xfrm>
              <a:off x="3175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79" name="Rectangle 56"/>
            <p:cNvSpPr>
              <a:spLocks noChangeArrowheads="1"/>
            </p:cNvSpPr>
            <p:nvPr/>
          </p:nvSpPr>
          <p:spPr bwMode="auto">
            <a:xfrm>
              <a:off x="3223" y="3835"/>
              <a:ext cx="3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0" name="Rectangle 57"/>
            <p:cNvSpPr>
              <a:spLocks noChangeArrowheads="1"/>
            </p:cNvSpPr>
            <p:nvPr/>
          </p:nvSpPr>
          <p:spPr bwMode="auto">
            <a:xfrm>
              <a:off x="3258" y="3835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1" name="Rectangle 58"/>
            <p:cNvSpPr>
              <a:spLocks noChangeArrowheads="1"/>
            </p:cNvSpPr>
            <p:nvPr/>
          </p:nvSpPr>
          <p:spPr bwMode="auto">
            <a:xfrm>
              <a:off x="3308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h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2" name="Rectangle 59"/>
            <p:cNvSpPr>
              <a:spLocks noChangeArrowheads="1"/>
            </p:cNvSpPr>
            <p:nvPr/>
          </p:nvSpPr>
          <p:spPr bwMode="auto">
            <a:xfrm>
              <a:off x="3093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3" name="Rectangle 60"/>
            <p:cNvSpPr>
              <a:spLocks noChangeArrowheads="1"/>
            </p:cNvSpPr>
            <p:nvPr/>
          </p:nvSpPr>
          <p:spPr bwMode="auto">
            <a:xfrm>
              <a:off x="3152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4" name="Rectangle 61"/>
            <p:cNvSpPr>
              <a:spLocks noChangeArrowheads="1"/>
            </p:cNvSpPr>
            <p:nvPr/>
          </p:nvSpPr>
          <p:spPr bwMode="auto">
            <a:xfrm>
              <a:off x="3194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5" name="Rectangle 62"/>
            <p:cNvSpPr>
              <a:spLocks noChangeArrowheads="1"/>
            </p:cNvSpPr>
            <p:nvPr/>
          </p:nvSpPr>
          <p:spPr bwMode="auto">
            <a:xfrm>
              <a:off x="3244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6" name="Rectangle 63"/>
            <p:cNvSpPr>
              <a:spLocks noChangeArrowheads="1"/>
            </p:cNvSpPr>
            <p:nvPr/>
          </p:nvSpPr>
          <p:spPr bwMode="auto">
            <a:xfrm>
              <a:off x="3274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7" name="Rectangle 64"/>
            <p:cNvSpPr>
              <a:spLocks noChangeArrowheads="1"/>
            </p:cNvSpPr>
            <p:nvPr/>
          </p:nvSpPr>
          <p:spPr bwMode="auto">
            <a:xfrm>
              <a:off x="3324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8" name="Rectangle 65"/>
            <p:cNvSpPr>
              <a:spLocks noChangeArrowheads="1"/>
            </p:cNvSpPr>
            <p:nvPr/>
          </p:nvSpPr>
          <p:spPr bwMode="auto">
            <a:xfrm>
              <a:off x="3784" y="3835"/>
              <a:ext cx="6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89" name="Rectangle 66"/>
            <p:cNvSpPr>
              <a:spLocks noChangeArrowheads="1"/>
            </p:cNvSpPr>
            <p:nvPr/>
          </p:nvSpPr>
          <p:spPr bwMode="auto">
            <a:xfrm>
              <a:off x="3848" y="3835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p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0" name="Rectangle 67"/>
            <p:cNvSpPr>
              <a:spLocks noChangeArrowheads="1"/>
            </p:cNvSpPr>
            <p:nvPr/>
          </p:nvSpPr>
          <p:spPr bwMode="auto">
            <a:xfrm>
              <a:off x="3902" y="3835"/>
              <a:ext cx="3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1" name="Rectangle 68"/>
            <p:cNvSpPr>
              <a:spLocks noChangeArrowheads="1"/>
            </p:cNvSpPr>
            <p:nvPr/>
          </p:nvSpPr>
          <p:spPr bwMode="auto">
            <a:xfrm>
              <a:off x="3938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i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2" name="Rectangle 69"/>
            <p:cNvSpPr>
              <a:spLocks noChangeArrowheads="1"/>
            </p:cNvSpPr>
            <p:nvPr/>
          </p:nvSpPr>
          <p:spPr bwMode="auto">
            <a:xfrm>
              <a:off x="3961" y="3835"/>
              <a:ext cx="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l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3" name="Rectangle 70"/>
            <p:cNvSpPr>
              <a:spLocks noChangeArrowheads="1"/>
            </p:cNvSpPr>
            <p:nvPr/>
          </p:nvSpPr>
          <p:spPr bwMode="auto">
            <a:xfrm>
              <a:off x="3747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4" name="Rectangle 71"/>
            <p:cNvSpPr>
              <a:spLocks noChangeArrowheads="1"/>
            </p:cNvSpPr>
            <p:nvPr/>
          </p:nvSpPr>
          <p:spPr bwMode="auto">
            <a:xfrm>
              <a:off x="3806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5" name="Rectangle 72"/>
            <p:cNvSpPr>
              <a:spLocks noChangeArrowheads="1"/>
            </p:cNvSpPr>
            <p:nvPr/>
          </p:nvSpPr>
          <p:spPr bwMode="auto">
            <a:xfrm>
              <a:off x="3850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6" name="Rectangle 73"/>
            <p:cNvSpPr>
              <a:spLocks noChangeArrowheads="1"/>
            </p:cNvSpPr>
            <p:nvPr/>
          </p:nvSpPr>
          <p:spPr bwMode="auto">
            <a:xfrm>
              <a:off x="3900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7" name="Rectangle 74"/>
            <p:cNvSpPr>
              <a:spLocks noChangeArrowheads="1"/>
            </p:cNvSpPr>
            <p:nvPr/>
          </p:nvSpPr>
          <p:spPr bwMode="auto">
            <a:xfrm>
              <a:off x="3928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8" name="Rectangle 75"/>
            <p:cNvSpPr>
              <a:spLocks noChangeArrowheads="1"/>
            </p:cNvSpPr>
            <p:nvPr/>
          </p:nvSpPr>
          <p:spPr bwMode="auto">
            <a:xfrm>
              <a:off x="3978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399" name="Rectangle 76"/>
            <p:cNvSpPr>
              <a:spLocks noChangeArrowheads="1"/>
            </p:cNvSpPr>
            <p:nvPr/>
          </p:nvSpPr>
          <p:spPr bwMode="auto">
            <a:xfrm>
              <a:off x="4452" y="3840"/>
              <a:ext cx="7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0" name="Rectangle 77"/>
            <p:cNvSpPr>
              <a:spLocks noChangeArrowheads="1"/>
            </p:cNvSpPr>
            <p:nvPr/>
          </p:nvSpPr>
          <p:spPr bwMode="auto">
            <a:xfrm>
              <a:off x="4525" y="384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1" name="Rectangle 78"/>
            <p:cNvSpPr>
              <a:spLocks noChangeArrowheads="1"/>
            </p:cNvSpPr>
            <p:nvPr/>
          </p:nvSpPr>
          <p:spPr bwMode="auto">
            <a:xfrm>
              <a:off x="4575" y="384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y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2" name="Rectangle 79"/>
            <p:cNvSpPr>
              <a:spLocks noChangeArrowheads="1"/>
            </p:cNvSpPr>
            <p:nvPr/>
          </p:nvSpPr>
          <p:spPr bwMode="auto">
            <a:xfrm>
              <a:off x="4400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3" name="Rectangle 80"/>
            <p:cNvSpPr>
              <a:spLocks noChangeArrowheads="1"/>
            </p:cNvSpPr>
            <p:nvPr/>
          </p:nvSpPr>
          <p:spPr bwMode="auto">
            <a:xfrm>
              <a:off x="4459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4" name="Rectangle 81"/>
            <p:cNvSpPr>
              <a:spLocks noChangeArrowheads="1"/>
            </p:cNvSpPr>
            <p:nvPr/>
          </p:nvSpPr>
          <p:spPr bwMode="auto">
            <a:xfrm>
              <a:off x="4504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5" name="Rectangle 82"/>
            <p:cNvSpPr>
              <a:spLocks noChangeArrowheads="1"/>
            </p:cNvSpPr>
            <p:nvPr/>
          </p:nvSpPr>
          <p:spPr bwMode="auto">
            <a:xfrm>
              <a:off x="4554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6" name="Rectangle 83"/>
            <p:cNvSpPr>
              <a:spLocks noChangeArrowheads="1"/>
            </p:cNvSpPr>
            <p:nvPr/>
          </p:nvSpPr>
          <p:spPr bwMode="auto">
            <a:xfrm>
              <a:off x="4582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7" name="Rectangle 84"/>
            <p:cNvSpPr>
              <a:spLocks noChangeArrowheads="1"/>
            </p:cNvSpPr>
            <p:nvPr/>
          </p:nvSpPr>
          <p:spPr bwMode="auto">
            <a:xfrm>
              <a:off x="4632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8" name="Rectangle 85"/>
            <p:cNvSpPr>
              <a:spLocks noChangeArrowheads="1"/>
            </p:cNvSpPr>
            <p:nvPr/>
          </p:nvSpPr>
          <p:spPr bwMode="auto">
            <a:xfrm>
              <a:off x="5090" y="384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J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09" name="Rectangle 86"/>
            <p:cNvSpPr>
              <a:spLocks noChangeArrowheads="1"/>
            </p:cNvSpPr>
            <p:nvPr/>
          </p:nvSpPr>
          <p:spPr bwMode="auto">
            <a:xfrm>
              <a:off x="5139" y="3840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u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0" name="Rectangle 87"/>
            <p:cNvSpPr>
              <a:spLocks noChangeArrowheads="1"/>
            </p:cNvSpPr>
            <p:nvPr/>
          </p:nvSpPr>
          <p:spPr bwMode="auto">
            <a:xfrm>
              <a:off x="5193" y="3840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1" name="Rectangle 88"/>
            <p:cNvSpPr>
              <a:spLocks noChangeArrowheads="1"/>
            </p:cNvSpPr>
            <p:nvPr/>
          </p:nvSpPr>
          <p:spPr bwMode="auto">
            <a:xfrm>
              <a:off x="5248" y="3840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2" name="Rectangle 89"/>
            <p:cNvSpPr>
              <a:spLocks noChangeArrowheads="1"/>
            </p:cNvSpPr>
            <p:nvPr/>
          </p:nvSpPr>
          <p:spPr bwMode="auto">
            <a:xfrm>
              <a:off x="5054" y="3939"/>
              <a:ext cx="5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3" name="Rectangle 90"/>
            <p:cNvSpPr>
              <a:spLocks noChangeArrowheads="1"/>
            </p:cNvSpPr>
            <p:nvPr/>
          </p:nvSpPr>
          <p:spPr bwMode="auto">
            <a:xfrm>
              <a:off x="5113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c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4" name="Rectangle 91"/>
            <p:cNvSpPr>
              <a:spLocks noChangeArrowheads="1"/>
            </p:cNvSpPr>
            <p:nvPr/>
          </p:nvSpPr>
          <p:spPr bwMode="auto">
            <a:xfrm>
              <a:off x="5158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o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5" name="Rectangle 92"/>
            <p:cNvSpPr>
              <a:spLocks noChangeArrowheads="1"/>
            </p:cNvSpPr>
            <p:nvPr/>
          </p:nvSpPr>
          <p:spPr bwMode="auto">
            <a:xfrm>
              <a:off x="5208" y="3939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6" name="Rectangle 93"/>
            <p:cNvSpPr>
              <a:spLocks noChangeArrowheads="1"/>
            </p:cNvSpPr>
            <p:nvPr/>
          </p:nvSpPr>
          <p:spPr bwMode="auto">
            <a:xfrm>
              <a:off x="5238" y="3939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7" name="Rectangle 94"/>
            <p:cNvSpPr>
              <a:spLocks noChangeArrowheads="1"/>
            </p:cNvSpPr>
            <p:nvPr/>
          </p:nvSpPr>
          <p:spPr bwMode="auto">
            <a:xfrm>
              <a:off x="5286" y="3939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1F1A17"/>
                  </a:solidFill>
                </a:rPr>
                <a:t>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8" name="Rectangle 95"/>
            <p:cNvSpPr>
              <a:spLocks noChangeArrowheads="1"/>
            </p:cNvSpPr>
            <p:nvPr/>
          </p:nvSpPr>
          <p:spPr bwMode="auto">
            <a:xfrm>
              <a:off x="768" y="1341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6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19" name="Rectangle 96"/>
            <p:cNvSpPr>
              <a:spLocks noChangeArrowheads="1"/>
            </p:cNvSpPr>
            <p:nvPr/>
          </p:nvSpPr>
          <p:spPr bwMode="auto">
            <a:xfrm>
              <a:off x="815" y="1341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20" name="Line 97"/>
            <p:cNvSpPr>
              <a:spLocks noChangeShapeType="1"/>
            </p:cNvSpPr>
            <p:nvPr/>
          </p:nvSpPr>
          <p:spPr bwMode="auto">
            <a:xfrm>
              <a:off x="940" y="1768"/>
              <a:ext cx="4577" cy="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1" name="Rectangle 98"/>
            <p:cNvSpPr>
              <a:spLocks noChangeArrowheads="1"/>
            </p:cNvSpPr>
            <p:nvPr/>
          </p:nvSpPr>
          <p:spPr bwMode="auto">
            <a:xfrm>
              <a:off x="768" y="1728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5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22" name="Rectangle 99"/>
            <p:cNvSpPr>
              <a:spLocks noChangeArrowheads="1"/>
            </p:cNvSpPr>
            <p:nvPr/>
          </p:nvSpPr>
          <p:spPr bwMode="auto">
            <a:xfrm>
              <a:off x="815" y="1728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1F1A17"/>
                  </a:solidFill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423" name="Freeform 100"/>
            <p:cNvSpPr>
              <a:spLocks/>
            </p:cNvSpPr>
            <p:nvPr/>
          </p:nvSpPr>
          <p:spPr bwMode="auto">
            <a:xfrm>
              <a:off x="1738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4" name="Freeform 101"/>
            <p:cNvSpPr>
              <a:spLocks/>
            </p:cNvSpPr>
            <p:nvPr/>
          </p:nvSpPr>
          <p:spPr bwMode="auto">
            <a:xfrm>
              <a:off x="1738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5" name="Freeform 102"/>
            <p:cNvSpPr>
              <a:spLocks/>
            </p:cNvSpPr>
            <p:nvPr/>
          </p:nvSpPr>
          <p:spPr bwMode="auto">
            <a:xfrm>
              <a:off x="1738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6" name="Freeform 103"/>
            <p:cNvSpPr>
              <a:spLocks/>
            </p:cNvSpPr>
            <p:nvPr/>
          </p:nvSpPr>
          <p:spPr bwMode="auto">
            <a:xfrm>
              <a:off x="1738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7" name="Freeform 104"/>
            <p:cNvSpPr>
              <a:spLocks/>
            </p:cNvSpPr>
            <p:nvPr/>
          </p:nvSpPr>
          <p:spPr bwMode="auto">
            <a:xfrm>
              <a:off x="1738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8" name="Freeform 105"/>
            <p:cNvSpPr>
              <a:spLocks/>
            </p:cNvSpPr>
            <p:nvPr/>
          </p:nvSpPr>
          <p:spPr bwMode="auto">
            <a:xfrm>
              <a:off x="1738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9" name="Freeform 106"/>
            <p:cNvSpPr>
              <a:spLocks/>
            </p:cNvSpPr>
            <p:nvPr/>
          </p:nvSpPr>
          <p:spPr bwMode="auto">
            <a:xfrm>
              <a:off x="1738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0" name="Freeform 107"/>
            <p:cNvSpPr>
              <a:spLocks/>
            </p:cNvSpPr>
            <p:nvPr/>
          </p:nvSpPr>
          <p:spPr bwMode="auto">
            <a:xfrm>
              <a:off x="1738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1" name="Freeform 108"/>
            <p:cNvSpPr>
              <a:spLocks/>
            </p:cNvSpPr>
            <p:nvPr/>
          </p:nvSpPr>
          <p:spPr bwMode="auto">
            <a:xfrm>
              <a:off x="1738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2" name="Freeform 109"/>
            <p:cNvSpPr>
              <a:spLocks/>
            </p:cNvSpPr>
            <p:nvPr/>
          </p:nvSpPr>
          <p:spPr bwMode="auto">
            <a:xfrm>
              <a:off x="1738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3" name="Freeform 110"/>
            <p:cNvSpPr>
              <a:spLocks/>
            </p:cNvSpPr>
            <p:nvPr/>
          </p:nvSpPr>
          <p:spPr bwMode="auto">
            <a:xfrm>
              <a:off x="1738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4" name="Freeform 111"/>
            <p:cNvSpPr>
              <a:spLocks/>
            </p:cNvSpPr>
            <p:nvPr/>
          </p:nvSpPr>
          <p:spPr bwMode="auto">
            <a:xfrm>
              <a:off x="1738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5" name="Freeform 112"/>
            <p:cNvSpPr>
              <a:spLocks/>
            </p:cNvSpPr>
            <p:nvPr/>
          </p:nvSpPr>
          <p:spPr bwMode="auto">
            <a:xfrm>
              <a:off x="1738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6" name="Freeform 113"/>
            <p:cNvSpPr>
              <a:spLocks/>
            </p:cNvSpPr>
            <p:nvPr/>
          </p:nvSpPr>
          <p:spPr bwMode="auto">
            <a:xfrm>
              <a:off x="1738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7" name="Freeform 114"/>
            <p:cNvSpPr>
              <a:spLocks/>
            </p:cNvSpPr>
            <p:nvPr/>
          </p:nvSpPr>
          <p:spPr bwMode="auto">
            <a:xfrm>
              <a:off x="1738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8" name="Freeform 115"/>
            <p:cNvSpPr>
              <a:spLocks/>
            </p:cNvSpPr>
            <p:nvPr/>
          </p:nvSpPr>
          <p:spPr bwMode="auto">
            <a:xfrm>
              <a:off x="1738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39" name="Freeform 116"/>
            <p:cNvSpPr>
              <a:spLocks/>
            </p:cNvSpPr>
            <p:nvPr/>
          </p:nvSpPr>
          <p:spPr bwMode="auto">
            <a:xfrm>
              <a:off x="1738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0" name="Freeform 117"/>
            <p:cNvSpPr>
              <a:spLocks/>
            </p:cNvSpPr>
            <p:nvPr/>
          </p:nvSpPr>
          <p:spPr bwMode="auto">
            <a:xfrm>
              <a:off x="1738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1" name="Freeform 118"/>
            <p:cNvSpPr>
              <a:spLocks/>
            </p:cNvSpPr>
            <p:nvPr/>
          </p:nvSpPr>
          <p:spPr bwMode="auto">
            <a:xfrm>
              <a:off x="1738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2" name="Freeform 119"/>
            <p:cNvSpPr>
              <a:spLocks/>
            </p:cNvSpPr>
            <p:nvPr/>
          </p:nvSpPr>
          <p:spPr bwMode="auto">
            <a:xfrm>
              <a:off x="1738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3" name="Freeform 120"/>
            <p:cNvSpPr>
              <a:spLocks/>
            </p:cNvSpPr>
            <p:nvPr/>
          </p:nvSpPr>
          <p:spPr bwMode="auto">
            <a:xfrm>
              <a:off x="1738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4" name="Freeform 121"/>
            <p:cNvSpPr>
              <a:spLocks/>
            </p:cNvSpPr>
            <p:nvPr/>
          </p:nvSpPr>
          <p:spPr bwMode="auto">
            <a:xfrm>
              <a:off x="1738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5" name="Freeform 122"/>
            <p:cNvSpPr>
              <a:spLocks/>
            </p:cNvSpPr>
            <p:nvPr/>
          </p:nvSpPr>
          <p:spPr bwMode="auto">
            <a:xfrm>
              <a:off x="1738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6" name="Freeform 123"/>
            <p:cNvSpPr>
              <a:spLocks/>
            </p:cNvSpPr>
            <p:nvPr/>
          </p:nvSpPr>
          <p:spPr bwMode="auto">
            <a:xfrm>
              <a:off x="1738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7" name="Freeform 124"/>
            <p:cNvSpPr>
              <a:spLocks/>
            </p:cNvSpPr>
            <p:nvPr/>
          </p:nvSpPr>
          <p:spPr bwMode="auto">
            <a:xfrm>
              <a:off x="1738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8" name="Freeform 125"/>
            <p:cNvSpPr>
              <a:spLocks/>
            </p:cNvSpPr>
            <p:nvPr/>
          </p:nvSpPr>
          <p:spPr bwMode="auto">
            <a:xfrm>
              <a:off x="1738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49" name="Freeform 126"/>
            <p:cNvSpPr>
              <a:spLocks/>
            </p:cNvSpPr>
            <p:nvPr/>
          </p:nvSpPr>
          <p:spPr bwMode="auto">
            <a:xfrm>
              <a:off x="1738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0" name="Freeform 127"/>
            <p:cNvSpPr>
              <a:spLocks/>
            </p:cNvSpPr>
            <p:nvPr/>
          </p:nvSpPr>
          <p:spPr bwMode="auto">
            <a:xfrm>
              <a:off x="1738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1" name="Freeform 128"/>
            <p:cNvSpPr>
              <a:spLocks/>
            </p:cNvSpPr>
            <p:nvPr/>
          </p:nvSpPr>
          <p:spPr bwMode="auto">
            <a:xfrm>
              <a:off x="1738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2" name="Freeform 129"/>
            <p:cNvSpPr>
              <a:spLocks/>
            </p:cNvSpPr>
            <p:nvPr/>
          </p:nvSpPr>
          <p:spPr bwMode="auto">
            <a:xfrm>
              <a:off x="1738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3" name="Freeform 130"/>
            <p:cNvSpPr>
              <a:spLocks/>
            </p:cNvSpPr>
            <p:nvPr/>
          </p:nvSpPr>
          <p:spPr bwMode="auto">
            <a:xfrm>
              <a:off x="1738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4" name="Freeform 131"/>
            <p:cNvSpPr>
              <a:spLocks/>
            </p:cNvSpPr>
            <p:nvPr/>
          </p:nvSpPr>
          <p:spPr bwMode="auto">
            <a:xfrm>
              <a:off x="1738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5" name="Freeform 132"/>
            <p:cNvSpPr>
              <a:spLocks/>
            </p:cNvSpPr>
            <p:nvPr/>
          </p:nvSpPr>
          <p:spPr bwMode="auto">
            <a:xfrm>
              <a:off x="1738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6" name="Freeform 133"/>
            <p:cNvSpPr>
              <a:spLocks/>
            </p:cNvSpPr>
            <p:nvPr/>
          </p:nvSpPr>
          <p:spPr bwMode="auto">
            <a:xfrm>
              <a:off x="1738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7" name="Freeform 134"/>
            <p:cNvSpPr>
              <a:spLocks/>
            </p:cNvSpPr>
            <p:nvPr/>
          </p:nvSpPr>
          <p:spPr bwMode="auto">
            <a:xfrm>
              <a:off x="1738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8" name="Freeform 135"/>
            <p:cNvSpPr>
              <a:spLocks/>
            </p:cNvSpPr>
            <p:nvPr/>
          </p:nvSpPr>
          <p:spPr bwMode="auto">
            <a:xfrm>
              <a:off x="1738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59" name="Freeform 136"/>
            <p:cNvSpPr>
              <a:spLocks/>
            </p:cNvSpPr>
            <p:nvPr/>
          </p:nvSpPr>
          <p:spPr bwMode="auto">
            <a:xfrm>
              <a:off x="1738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0" name="Freeform 137"/>
            <p:cNvSpPr>
              <a:spLocks/>
            </p:cNvSpPr>
            <p:nvPr/>
          </p:nvSpPr>
          <p:spPr bwMode="auto">
            <a:xfrm>
              <a:off x="1738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1" name="Freeform 138"/>
            <p:cNvSpPr>
              <a:spLocks/>
            </p:cNvSpPr>
            <p:nvPr/>
          </p:nvSpPr>
          <p:spPr bwMode="auto">
            <a:xfrm>
              <a:off x="1738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2" name="Freeform 139"/>
            <p:cNvSpPr>
              <a:spLocks/>
            </p:cNvSpPr>
            <p:nvPr/>
          </p:nvSpPr>
          <p:spPr bwMode="auto">
            <a:xfrm>
              <a:off x="1738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3" name="Freeform 140"/>
            <p:cNvSpPr>
              <a:spLocks/>
            </p:cNvSpPr>
            <p:nvPr/>
          </p:nvSpPr>
          <p:spPr bwMode="auto">
            <a:xfrm>
              <a:off x="1738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4" name="Freeform 141"/>
            <p:cNvSpPr>
              <a:spLocks/>
            </p:cNvSpPr>
            <p:nvPr/>
          </p:nvSpPr>
          <p:spPr bwMode="auto">
            <a:xfrm>
              <a:off x="1738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5" name="Freeform 142"/>
            <p:cNvSpPr>
              <a:spLocks/>
            </p:cNvSpPr>
            <p:nvPr/>
          </p:nvSpPr>
          <p:spPr bwMode="auto">
            <a:xfrm>
              <a:off x="1738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6" name="Freeform 143"/>
            <p:cNvSpPr>
              <a:spLocks/>
            </p:cNvSpPr>
            <p:nvPr/>
          </p:nvSpPr>
          <p:spPr bwMode="auto">
            <a:xfrm>
              <a:off x="1738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7" name="Freeform 144"/>
            <p:cNvSpPr>
              <a:spLocks/>
            </p:cNvSpPr>
            <p:nvPr/>
          </p:nvSpPr>
          <p:spPr bwMode="auto">
            <a:xfrm>
              <a:off x="1738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8" name="Freeform 145"/>
            <p:cNvSpPr>
              <a:spLocks/>
            </p:cNvSpPr>
            <p:nvPr/>
          </p:nvSpPr>
          <p:spPr bwMode="auto">
            <a:xfrm>
              <a:off x="1738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9" name="Freeform 146"/>
            <p:cNvSpPr>
              <a:spLocks/>
            </p:cNvSpPr>
            <p:nvPr/>
          </p:nvSpPr>
          <p:spPr bwMode="auto">
            <a:xfrm>
              <a:off x="1738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0" name="Freeform 147"/>
            <p:cNvSpPr>
              <a:spLocks/>
            </p:cNvSpPr>
            <p:nvPr/>
          </p:nvSpPr>
          <p:spPr bwMode="auto">
            <a:xfrm>
              <a:off x="1738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1" name="Freeform 148"/>
            <p:cNvSpPr>
              <a:spLocks/>
            </p:cNvSpPr>
            <p:nvPr/>
          </p:nvSpPr>
          <p:spPr bwMode="auto">
            <a:xfrm>
              <a:off x="1082" y="3729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2" name="Freeform 149"/>
            <p:cNvSpPr>
              <a:spLocks/>
            </p:cNvSpPr>
            <p:nvPr/>
          </p:nvSpPr>
          <p:spPr bwMode="auto">
            <a:xfrm>
              <a:off x="1082" y="3729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3" name="Freeform 150"/>
            <p:cNvSpPr>
              <a:spLocks/>
            </p:cNvSpPr>
            <p:nvPr/>
          </p:nvSpPr>
          <p:spPr bwMode="auto">
            <a:xfrm>
              <a:off x="1082" y="3646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4" name="Freeform 151"/>
            <p:cNvSpPr>
              <a:spLocks/>
            </p:cNvSpPr>
            <p:nvPr/>
          </p:nvSpPr>
          <p:spPr bwMode="auto">
            <a:xfrm>
              <a:off x="1082" y="3646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5" name="Freeform 152"/>
            <p:cNvSpPr>
              <a:spLocks/>
            </p:cNvSpPr>
            <p:nvPr/>
          </p:nvSpPr>
          <p:spPr bwMode="auto">
            <a:xfrm>
              <a:off x="1082" y="356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6" name="Freeform 153"/>
            <p:cNvSpPr>
              <a:spLocks/>
            </p:cNvSpPr>
            <p:nvPr/>
          </p:nvSpPr>
          <p:spPr bwMode="auto">
            <a:xfrm>
              <a:off x="1082" y="356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7" name="Freeform 154"/>
            <p:cNvSpPr>
              <a:spLocks/>
            </p:cNvSpPr>
            <p:nvPr/>
          </p:nvSpPr>
          <p:spPr bwMode="auto">
            <a:xfrm>
              <a:off x="1082" y="348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8 h 21"/>
                <a:gd name="T16" fmla="*/ 12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8" name="Freeform 155"/>
            <p:cNvSpPr>
              <a:spLocks/>
            </p:cNvSpPr>
            <p:nvPr/>
          </p:nvSpPr>
          <p:spPr bwMode="auto">
            <a:xfrm>
              <a:off x="1082" y="348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8 h 21"/>
                <a:gd name="T16" fmla="*/ 12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9" name="Freeform 156"/>
            <p:cNvSpPr>
              <a:spLocks/>
            </p:cNvSpPr>
            <p:nvPr/>
          </p:nvSpPr>
          <p:spPr bwMode="auto">
            <a:xfrm>
              <a:off x="1082" y="3318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0" name="Freeform 157"/>
            <p:cNvSpPr>
              <a:spLocks/>
            </p:cNvSpPr>
            <p:nvPr/>
          </p:nvSpPr>
          <p:spPr bwMode="auto">
            <a:xfrm>
              <a:off x="1082" y="3318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1" name="Freeform 158"/>
            <p:cNvSpPr>
              <a:spLocks/>
            </p:cNvSpPr>
            <p:nvPr/>
          </p:nvSpPr>
          <p:spPr bwMode="auto">
            <a:xfrm>
              <a:off x="1082" y="323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2" name="Freeform 159"/>
            <p:cNvSpPr>
              <a:spLocks/>
            </p:cNvSpPr>
            <p:nvPr/>
          </p:nvSpPr>
          <p:spPr bwMode="auto">
            <a:xfrm>
              <a:off x="1082" y="323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3" name="Freeform 160"/>
            <p:cNvSpPr>
              <a:spLocks/>
            </p:cNvSpPr>
            <p:nvPr/>
          </p:nvSpPr>
          <p:spPr bwMode="auto">
            <a:xfrm>
              <a:off x="1082" y="3156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4" name="Freeform 161"/>
            <p:cNvSpPr>
              <a:spLocks/>
            </p:cNvSpPr>
            <p:nvPr/>
          </p:nvSpPr>
          <p:spPr bwMode="auto">
            <a:xfrm>
              <a:off x="1082" y="3156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5" name="Freeform 162"/>
            <p:cNvSpPr>
              <a:spLocks/>
            </p:cNvSpPr>
            <p:nvPr/>
          </p:nvSpPr>
          <p:spPr bwMode="auto">
            <a:xfrm>
              <a:off x="1082" y="307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6" name="Freeform 163"/>
            <p:cNvSpPr>
              <a:spLocks/>
            </p:cNvSpPr>
            <p:nvPr/>
          </p:nvSpPr>
          <p:spPr bwMode="auto">
            <a:xfrm>
              <a:off x="1082" y="307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7" name="Freeform 164"/>
            <p:cNvSpPr>
              <a:spLocks/>
            </p:cNvSpPr>
            <p:nvPr/>
          </p:nvSpPr>
          <p:spPr bwMode="auto">
            <a:xfrm>
              <a:off x="1082" y="2908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8" name="Freeform 165"/>
            <p:cNvSpPr>
              <a:spLocks/>
            </p:cNvSpPr>
            <p:nvPr/>
          </p:nvSpPr>
          <p:spPr bwMode="auto">
            <a:xfrm>
              <a:off x="1082" y="2908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9" name="Freeform 166"/>
            <p:cNvSpPr>
              <a:spLocks/>
            </p:cNvSpPr>
            <p:nvPr/>
          </p:nvSpPr>
          <p:spPr bwMode="auto">
            <a:xfrm>
              <a:off x="1082" y="2828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0" name="Freeform 167"/>
            <p:cNvSpPr>
              <a:spLocks/>
            </p:cNvSpPr>
            <p:nvPr/>
          </p:nvSpPr>
          <p:spPr bwMode="auto">
            <a:xfrm>
              <a:off x="1082" y="2828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1" name="Freeform 168"/>
            <p:cNvSpPr>
              <a:spLocks/>
            </p:cNvSpPr>
            <p:nvPr/>
          </p:nvSpPr>
          <p:spPr bwMode="auto">
            <a:xfrm>
              <a:off x="1082" y="2745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2" name="Freeform 169"/>
            <p:cNvSpPr>
              <a:spLocks/>
            </p:cNvSpPr>
            <p:nvPr/>
          </p:nvSpPr>
          <p:spPr bwMode="auto">
            <a:xfrm>
              <a:off x="1082" y="2745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3" name="Freeform 170"/>
            <p:cNvSpPr>
              <a:spLocks/>
            </p:cNvSpPr>
            <p:nvPr/>
          </p:nvSpPr>
          <p:spPr bwMode="auto">
            <a:xfrm>
              <a:off x="1082" y="2662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4" name="Freeform 171"/>
            <p:cNvSpPr>
              <a:spLocks/>
            </p:cNvSpPr>
            <p:nvPr/>
          </p:nvSpPr>
          <p:spPr bwMode="auto">
            <a:xfrm>
              <a:off x="1082" y="2662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5" name="Freeform 172"/>
            <p:cNvSpPr>
              <a:spLocks/>
            </p:cNvSpPr>
            <p:nvPr/>
          </p:nvSpPr>
          <p:spPr bwMode="auto">
            <a:xfrm>
              <a:off x="1082" y="2500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6" name="Freeform 173"/>
            <p:cNvSpPr>
              <a:spLocks/>
            </p:cNvSpPr>
            <p:nvPr/>
          </p:nvSpPr>
          <p:spPr bwMode="auto">
            <a:xfrm>
              <a:off x="1082" y="2500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7" name="Freeform 174"/>
            <p:cNvSpPr>
              <a:spLocks/>
            </p:cNvSpPr>
            <p:nvPr/>
          </p:nvSpPr>
          <p:spPr bwMode="auto">
            <a:xfrm>
              <a:off x="1082" y="2417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8" name="Freeform 175"/>
            <p:cNvSpPr>
              <a:spLocks/>
            </p:cNvSpPr>
            <p:nvPr/>
          </p:nvSpPr>
          <p:spPr bwMode="auto">
            <a:xfrm>
              <a:off x="1082" y="2417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9" name="Freeform 176"/>
            <p:cNvSpPr>
              <a:spLocks/>
            </p:cNvSpPr>
            <p:nvPr/>
          </p:nvSpPr>
          <p:spPr bwMode="auto">
            <a:xfrm>
              <a:off x="1082" y="2334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0" name="Freeform 177"/>
            <p:cNvSpPr>
              <a:spLocks/>
            </p:cNvSpPr>
            <p:nvPr/>
          </p:nvSpPr>
          <p:spPr bwMode="auto">
            <a:xfrm>
              <a:off x="1082" y="2334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1" name="Freeform 178"/>
            <p:cNvSpPr>
              <a:spLocks/>
            </p:cNvSpPr>
            <p:nvPr/>
          </p:nvSpPr>
          <p:spPr bwMode="auto">
            <a:xfrm>
              <a:off x="1082" y="2252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2" name="Freeform 179"/>
            <p:cNvSpPr>
              <a:spLocks/>
            </p:cNvSpPr>
            <p:nvPr/>
          </p:nvSpPr>
          <p:spPr bwMode="auto">
            <a:xfrm>
              <a:off x="1082" y="2252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3" name="Freeform 180"/>
            <p:cNvSpPr>
              <a:spLocks/>
            </p:cNvSpPr>
            <p:nvPr/>
          </p:nvSpPr>
          <p:spPr bwMode="auto">
            <a:xfrm>
              <a:off x="1082" y="2089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4" name="Freeform 181"/>
            <p:cNvSpPr>
              <a:spLocks/>
            </p:cNvSpPr>
            <p:nvPr/>
          </p:nvSpPr>
          <p:spPr bwMode="auto">
            <a:xfrm>
              <a:off x="1082" y="2089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5" name="Freeform 182"/>
            <p:cNvSpPr>
              <a:spLocks/>
            </p:cNvSpPr>
            <p:nvPr/>
          </p:nvSpPr>
          <p:spPr bwMode="auto">
            <a:xfrm>
              <a:off x="1082" y="200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6" name="Freeform 183"/>
            <p:cNvSpPr>
              <a:spLocks/>
            </p:cNvSpPr>
            <p:nvPr/>
          </p:nvSpPr>
          <p:spPr bwMode="auto">
            <a:xfrm>
              <a:off x="1082" y="200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7" name="Freeform 184"/>
            <p:cNvSpPr>
              <a:spLocks/>
            </p:cNvSpPr>
            <p:nvPr/>
          </p:nvSpPr>
          <p:spPr bwMode="auto">
            <a:xfrm>
              <a:off x="1082" y="192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8" name="Freeform 185"/>
            <p:cNvSpPr>
              <a:spLocks/>
            </p:cNvSpPr>
            <p:nvPr/>
          </p:nvSpPr>
          <p:spPr bwMode="auto">
            <a:xfrm>
              <a:off x="1082" y="192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9" name="Freeform 186"/>
            <p:cNvSpPr>
              <a:spLocks/>
            </p:cNvSpPr>
            <p:nvPr/>
          </p:nvSpPr>
          <p:spPr bwMode="auto">
            <a:xfrm>
              <a:off x="1082" y="184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0" name="Freeform 187"/>
            <p:cNvSpPr>
              <a:spLocks/>
            </p:cNvSpPr>
            <p:nvPr/>
          </p:nvSpPr>
          <p:spPr bwMode="auto">
            <a:xfrm>
              <a:off x="1082" y="184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1" name="Freeform 188"/>
            <p:cNvSpPr>
              <a:spLocks/>
            </p:cNvSpPr>
            <p:nvPr/>
          </p:nvSpPr>
          <p:spPr bwMode="auto">
            <a:xfrm>
              <a:off x="1082" y="167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2" name="Freeform 189"/>
            <p:cNvSpPr>
              <a:spLocks/>
            </p:cNvSpPr>
            <p:nvPr/>
          </p:nvSpPr>
          <p:spPr bwMode="auto">
            <a:xfrm>
              <a:off x="1082" y="167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3" name="Freeform 190"/>
            <p:cNvSpPr>
              <a:spLocks/>
            </p:cNvSpPr>
            <p:nvPr/>
          </p:nvSpPr>
          <p:spPr bwMode="auto">
            <a:xfrm>
              <a:off x="1082" y="1596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4" name="Freeform 191"/>
            <p:cNvSpPr>
              <a:spLocks/>
            </p:cNvSpPr>
            <p:nvPr/>
          </p:nvSpPr>
          <p:spPr bwMode="auto">
            <a:xfrm>
              <a:off x="1082" y="1596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5" name="Freeform 192"/>
            <p:cNvSpPr>
              <a:spLocks/>
            </p:cNvSpPr>
            <p:nvPr/>
          </p:nvSpPr>
          <p:spPr bwMode="auto">
            <a:xfrm>
              <a:off x="1082" y="151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6" name="Freeform 193"/>
            <p:cNvSpPr>
              <a:spLocks/>
            </p:cNvSpPr>
            <p:nvPr/>
          </p:nvSpPr>
          <p:spPr bwMode="auto">
            <a:xfrm>
              <a:off x="1082" y="151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7" name="Freeform 194"/>
            <p:cNvSpPr>
              <a:spLocks/>
            </p:cNvSpPr>
            <p:nvPr/>
          </p:nvSpPr>
          <p:spPr bwMode="auto">
            <a:xfrm>
              <a:off x="1082" y="143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8" name="Freeform 195"/>
            <p:cNvSpPr>
              <a:spLocks/>
            </p:cNvSpPr>
            <p:nvPr/>
          </p:nvSpPr>
          <p:spPr bwMode="auto">
            <a:xfrm>
              <a:off x="1082" y="143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6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6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9" name="Freeform 196"/>
            <p:cNvSpPr>
              <a:spLocks/>
            </p:cNvSpPr>
            <p:nvPr/>
          </p:nvSpPr>
          <p:spPr bwMode="auto">
            <a:xfrm>
              <a:off x="1901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0" name="Freeform 197"/>
            <p:cNvSpPr>
              <a:spLocks/>
            </p:cNvSpPr>
            <p:nvPr/>
          </p:nvSpPr>
          <p:spPr bwMode="auto">
            <a:xfrm>
              <a:off x="1901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1" name="Freeform 198"/>
            <p:cNvSpPr>
              <a:spLocks/>
            </p:cNvSpPr>
            <p:nvPr/>
          </p:nvSpPr>
          <p:spPr bwMode="auto">
            <a:xfrm>
              <a:off x="1901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2" name="Freeform 199"/>
            <p:cNvSpPr>
              <a:spLocks/>
            </p:cNvSpPr>
            <p:nvPr/>
          </p:nvSpPr>
          <p:spPr bwMode="auto">
            <a:xfrm>
              <a:off x="1901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3" name="Freeform 200"/>
            <p:cNvSpPr>
              <a:spLocks/>
            </p:cNvSpPr>
            <p:nvPr/>
          </p:nvSpPr>
          <p:spPr bwMode="auto">
            <a:xfrm>
              <a:off x="1901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4" name="Freeform 201"/>
            <p:cNvSpPr>
              <a:spLocks/>
            </p:cNvSpPr>
            <p:nvPr/>
          </p:nvSpPr>
          <p:spPr bwMode="auto">
            <a:xfrm>
              <a:off x="1901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5" name="Freeform 202"/>
            <p:cNvSpPr>
              <a:spLocks/>
            </p:cNvSpPr>
            <p:nvPr/>
          </p:nvSpPr>
          <p:spPr bwMode="auto">
            <a:xfrm>
              <a:off x="1901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6" name="Freeform 203"/>
            <p:cNvSpPr>
              <a:spLocks/>
            </p:cNvSpPr>
            <p:nvPr/>
          </p:nvSpPr>
          <p:spPr bwMode="auto">
            <a:xfrm>
              <a:off x="1901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7" name="Freeform 204"/>
            <p:cNvSpPr>
              <a:spLocks/>
            </p:cNvSpPr>
            <p:nvPr/>
          </p:nvSpPr>
          <p:spPr bwMode="auto">
            <a:xfrm>
              <a:off x="1901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8" name="Freeform 205"/>
            <p:cNvSpPr>
              <a:spLocks/>
            </p:cNvSpPr>
            <p:nvPr/>
          </p:nvSpPr>
          <p:spPr bwMode="auto">
            <a:xfrm>
              <a:off x="1901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06"/>
          <p:cNvGrpSpPr>
            <a:grpSpLocks/>
          </p:cNvGrpSpPr>
          <p:nvPr/>
        </p:nvGrpSpPr>
        <p:grpSpPr bwMode="auto">
          <a:xfrm>
            <a:off x="1657350" y="2271713"/>
            <a:ext cx="1851025" cy="3681412"/>
            <a:chOff x="1247" y="1431"/>
            <a:chExt cx="1166" cy="2319"/>
          </a:xfrm>
        </p:grpSpPr>
        <p:sp>
          <p:nvSpPr>
            <p:cNvPr id="47129" name="Freeform 207"/>
            <p:cNvSpPr>
              <a:spLocks/>
            </p:cNvSpPr>
            <p:nvPr/>
          </p:nvSpPr>
          <p:spPr bwMode="auto">
            <a:xfrm>
              <a:off x="1901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0" name="Freeform 208"/>
            <p:cNvSpPr>
              <a:spLocks/>
            </p:cNvSpPr>
            <p:nvPr/>
          </p:nvSpPr>
          <p:spPr bwMode="auto">
            <a:xfrm>
              <a:off x="1901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1" name="Freeform 209"/>
            <p:cNvSpPr>
              <a:spLocks/>
            </p:cNvSpPr>
            <p:nvPr/>
          </p:nvSpPr>
          <p:spPr bwMode="auto">
            <a:xfrm>
              <a:off x="1901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2" name="Freeform 210"/>
            <p:cNvSpPr>
              <a:spLocks/>
            </p:cNvSpPr>
            <p:nvPr/>
          </p:nvSpPr>
          <p:spPr bwMode="auto">
            <a:xfrm>
              <a:off x="1901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3" name="Freeform 211"/>
            <p:cNvSpPr>
              <a:spLocks/>
            </p:cNvSpPr>
            <p:nvPr/>
          </p:nvSpPr>
          <p:spPr bwMode="auto">
            <a:xfrm>
              <a:off x="1901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4" name="Freeform 212"/>
            <p:cNvSpPr>
              <a:spLocks/>
            </p:cNvSpPr>
            <p:nvPr/>
          </p:nvSpPr>
          <p:spPr bwMode="auto">
            <a:xfrm>
              <a:off x="1901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5" name="Freeform 213"/>
            <p:cNvSpPr>
              <a:spLocks/>
            </p:cNvSpPr>
            <p:nvPr/>
          </p:nvSpPr>
          <p:spPr bwMode="auto">
            <a:xfrm>
              <a:off x="1901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6" name="Freeform 214"/>
            <p:cNvSpPr>
              <a:spLocks/>
            </p:cNvSpPr>
            <p:nvPr/>
          </p:nvSpPr>
          <p:spPr bwMode="auto">
            <a:xfrm>
              <a:off x="1901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7" name="Freeform 215"/>
            <p:cNvSpPr>
              <a:spLocks/>
            </p:cNvSpPr>
            <p:nvPr/>
          </p:nvSpPr>
          <p:spPr bwMode="auto">
            <a:xfrm>
              <a:off x="1901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8" name="Freeform 216"/>
            <p:cNvSpPr>
              <a:spLocks/>
            </p:cNvSpPr>
            <p:nvPr/>
          </p:nvSpPr>
          <p:spPr bwMode="auto">
            <a:xfrm>
              <a:off x="1901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9" name="Freeform 217"/>
            <p:cNvSpPr>
              <a:spLocks/>
            </p:cNvSpPr>
            <p:nvPr/>
          </p:nvSpPr>
          <p:spPr bwMode="auto">
            <a:xfrm>
              <a:off x="1901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0" name="Freeform 218"/>
            <p:cNvSpPr>
              <a:spLocks/>
            </p:cNvSpPr>
            <p:nvPr/>
          </p:nvSpPr>
          <p:spPr bwMode="auto">
            <a:xfrm>
              <a:off x="1901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1" name="Freeform 219"/>
            <p:cNvSpPr>
              <a:spLocks/>
            </p:cNvSpPr>
            <p:nvPr/>
          </p:nvSpPr>
          <p:spPr bwMode="auto">
            <a:xfrm>
              <a:off x="1901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2" name="Freeform 220"/>
            <p:cNvSpPr>
              <a:spLocks/>
            </p:cNvSpPr>
            <p:nvPr/>
          </p:nvSpPr>
          <p:spPr bwMode="auto">
            <a:xfrm>
              <a:off x="1901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3" name="Freeform 221"/>
            <p:cNvSpPr>
              <a:spLocks/>
            </p:cNvSpPr>
            <p:nvPr/>
          </p:nvSpPr>
          <p:spPr bwMode="auto">
            <a:xfrm>
              <a:off x="1901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4" name="Freeform 222"/>
            <p:cNvSpPr>
              <a:spLocks/>
            </p:cNvSpPr>
            <p:nvPr/>
          </p:nvSpPr>
          <p:spPr bwMode="auto">
            <a:xfrm>
              <a:off x="1901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5" name="Freeform 223"/>
            <p:cNvSpPr>
              <a:spLocks/>
            </p:cNvSpPr>
            <p:nvPr/>
          </p:nvSpPr>
          <p:spPr bwMode="auto">
            <a:xfrm>
              <a:off x="1901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6" name="Freeform 224"/>
            <p:cNvSpPr>
              <a:spLocks/>
            </p:cNvSpPr>
            <p:nvPr/>
          </p:nvSpPr>
          <p:spPr bwMode="auto">
            <a:xfrm>
              <a:off x="1901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7" name="Freeform 225"/>
            <p:cNvSpPr>
              <a:spLocks/>
            </p:cNvSpPr>
            <p:nvPr/>
          </p:nvSpPr>
          <p:spPr bwMode="auto">
            <a:xfrm>
              <a:off x="1901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8" name="Freeform 226"/>
            <p:cNvSpPr>
              <a:spLocks/>
            </p:cNvSpPr>
            <p:nvPr/>
          </p:nvSpPr>
          <p:spPr bwMode="auto">
            <a:xfrm>
              <a:off x="1901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49" name="Freeform 227"/>
            <p:cNvSpPr>
              <a:spLocks/>
            </p:cNvSpPr>
            <p:nvPr/>
          </p:nvSpPr>
          <p:spPr bwMode="auto">
            <a:xfrm>
              <a:off x="1901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0" name="Freeform 228"/>
            <p:cNvSpPr>
              <a:spLocks/>
            </p:cNvSpPr>
            <p:nvPr/>
          </p:nvSpPr>
          <p:spPr bwMode="auto">
            <a:xfrm>
              <a:off x="1901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1" name="Freeform 229"/>
            <p:cNvSpPr>
              <a:spLocks/>
            </p:cNvSpPr>
            <p:nvPr/>
          </p:nvSpPr>
          <p:spPr bwMode="auto">
            <a:xfrm>
              <a:off x="1901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2" name="Freeform 230"/>
            <p:cNvSpPr>
              <a:spLocks/>
            </p:cNvSpPr>
            <p:nvPr/>
          </p:nvSpPr>
          <p:spPr bwMode="auto">
            <a:xfrm>
              <a:off x="1901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3" name="Freeform 231"/>
            <p:cNvSpPr>
              <a:spLocks/>
            </p:cNvSpPr>
            <p:nvPr/>
          </p:nvSpPr>
          <p:spPr bwMode="auto">
            <a:xfrm>
              <a:off x="1901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4" name="Freeform 232"/>
            <p:cNvSpPr>
              <a:spLocks/>
            </p:cNvSpPr>
            <p:nvPr/>
          </p:nvSpPr>
          <p:spPr bwMode="auto">
            <a:xfrm>
              <a:off x="1901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5" name="Freeform 233"/>
            <p:cNvSpPr>
              <a:spLocks/>
            </p:cNvSpPr>
            <p:nvPr/>
          </p:nvSpPr>
          <p:spPr bwMode="auto">
            <a:xfrm>
              <a:off x="1901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6" name="Freeform 234"/>
            <p:cNvSpPr>
              <a:spLocks/>
            </p:cNvSpPr>
            <p:nvPr/>
          </p:nvSpPr>
          <p:spPr bwMode="auto">
            <a:xfrm>
              <a:off x="1901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7" name="Freeform 235"/>
            <p:cNvSpPr>
              <a:spLocks/>
            </p:cNvSpPr>
            <p:nvPr/>
          </p:nvSpPr>
          <p:spPr bwMode="auto">
            <a:xfrm>
              <a:off x="1901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8" name="Freeform 236"/>
            <p:cNvSpPr>
              <a:spLocks/>
            </p:cNvSpPr>
            <p:nvPr/>
          </p:nvSpPr>
          <p:spPr bwMode="auto">
            <a:xfrm>
              <a:off x="1901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9" name="Freeform 237"/>
            <p:cNvSpPr>
              <a:spLocks/>
            </p:cNvSpPr>
            <p:nvPr/>
          </p:nvSpPr>
          <p:spPr bwMode="auto">
            <a:xfrm>
              <a:off x="1901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0" name="Freeform 238"/>
            <p:cNvSpPr>
              <a:spLocks/>
            </p:cNvSpPr>
            <p:nvPr/>
          </p:nvSpPr>
          <p:spPr bwMode="auto">
            <a:xfrm>
              <a:off x="1901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1" name="Freeform 239"/>
            <p:cNvSpPr>
              <a:spLocks/>
            </p:cNvSpPr>
            <p:nvPr/>
          </p:nvSpPr>
          <p:spPr bwMode="auto">
            <a:xfrm>
              <a:off x="1901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2" name="Freeform 240"/>
            <p:cNvSpPr>
              <a:spLocks/>
            </p:cNvSpPr>
            <p:nvPr/>
          </p:nvSpPr>
          <p:spPr bwMode="auto">
            <a:xfrm>
              <a:off x="1901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3" name="Freeform 241"/>
            <p:cNvSpPr>
              <a:spLocks/>
            </p:cNvSpPr>
            <p:nvPr/>
          </p:nvSpPr>
          <p:spPr bwMode="auto">
            <a:xfrm>
              <a:off x="1901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4" name="Freeform 242"/>
            <p:cNvSpPr>
              <a:spLocks/>
            </p:cNvSpPr>
            <p:nvPr/>
          </p:nvSpPr>
          <p:spPr bwMode="auto">
            <a:xfrm>
              <a:off x="1901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5" name="Freeform 243"/>
            <p:cNvSpPr>
              <a:spLocks/>
            </p:cNvSpPr>
            <p:nvPr/>
          </p:nvSpPr>
          <p:spPr bwMode="auto">
            <a:xfrm>
              <a:off x="1901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6" name="Freeform 244"/>
            <p:cNvSpPr>
              <a:spLocks/>
            </p:cNvSpPr>
            <p:nvPr/>
          </p:nvSpPr>
          <p:spPr bwMode="auto">
            <a:xfrm>
              <a:off x="1901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7" name="Freeform 245"/>
            <p:cNvSpPr>
              <a:spLocks/>
            </p:cNvSpPr>
            <p:nvPr/>
          </p:nvSpPr>
          <p:spPr bwMode="auto">
            <a:xfrm>
              <a:off x="1247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8" name="Freeform 246"/>
            <p:cNvSpPr>
              <a:spLocks/>
            </p:cNvSpPr>
            <p:nvPr/>
          </p:nvSpPr>
          <p:spPr bwMode="auto">
            <a:xfrm>
              <a:off x="1247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9" name="Freeform 247"/>
            <p:cNvSpPr>
              <a:spLocks/>
            </p:cNvSpPr>
            <p:nvPr/>
          </p:nvSpPr>
          <p:spPr bwMode="auto">
            <a:xfrm>
              <a:off x="1247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0" name="Freeform 248"/>
            <p:cNvSpPr>
              <a:spLocks/>
            </p:cNvSpPr>
            <p:nvPr/>
          </p:nvSpPr>
          <p:spPr bwMode="auto">
            <a:xfrm>
              <a:off x="1247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1" name="Freeform 249"/>
            <p:cNvSpPr>
              <a:spLocks/>
            </p:cNvSpPr>
            <p:nvPr/>
          </p:nvSpPr>
          <p:spPr bwMode="auto">
            <a:xfrm>
              <a:off x="1247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2" name="Freeform 250"/>
            <p:cNvSpPr>
              <a:spLocks/>
            </p:cNvSpPr>
            <p:nvPr/>
          </p:nvSpPr>
          <p:spPr bwMode="auto">
            <a:xfrm>
              <a:off x="1247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3" name="Freeform 251"/>
            <p:cNvSpPr>
              <a:spLocks/>
            </p:cNvSpPr>
            <p:nvPr/>
          </p:nvSpPr>
          <p:spPr bwMode="auto">
            <a:xfrm>
              <a:off x="1247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4" name="Freeform 252"/>
            <p:cNvSpPr>
              <a:spLocks/>
            </p:cNvSpPr>
            <p:nvPr/>
          </p:nvSpPr>
          <p:spPr bwMode="auto">
            <a:xfrm>
              <a:off x="1247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5" name="Freeform 253"/>
            <p:cNvSpPr>
              <a:spLocks/>
            </p:cNvSpPr>
            <p:nvPr/>
          </p:nvSpPr>
          <p:spPr bwMode="auto">
            <a:xfrm>
              <a:off x="1247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6" name="Freeform 254"/>
            <p:cNvSpPr>
              <a:spLocks/>
            </p:cNvSpPr>
            <p:nvPr/>
          </p:nvSpPr>
          <p:spPr bwMode="auto">
            <a:xfrm>
              <a:off x="1247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7" name="Freeform 255"/>
            <p:cNvSpPr>
              <a:spLocks/>
            </p:cNvSpPr>
            <p:nvPr/>
          </p:nvSpPr>
          <p:spPr bwMode="auto">
            <a:xfrm>
              <a:off x="1247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8" name="Freeform 256"/>
            <p:cNvSpPr>
              <a:spLocks/>
            </p:cNvSpPr>
            <p:nvPr/>
          </p:nvSpPr>
          <p:spPr bwMode="auto">
            <a:xfrm>
              <a:off x="1247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9" name="Freeform 257"/>
            <p:cNvSpPr>
              <a:spLocks/>
            </p:cNvSpPr>
            <p:nvPr/>
          </p:nvSpPr>
          <p:spPr bwMode="auto">
            <a:xfrm>
              <a:off x="1247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0" name="Freeform 258"/>
            <p:cNvSpPr>
              <a:spLocks/>
            </p:cNvSpPr>
            <p:nvPr/>
          </p:nvSpPr>
          <p:spPr bwMode="auto">
            <a:xfrm>
              <a:off x="1247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1" name="Freeform 259"/>
            <p:cNvSpPr>
              <a:spLocks/>
            </p:cNvSpPr>
            <p:nvPr/>
          </p:nvSpPr>
          <p:spPr bwMode="auto">
            <a:xfrm>
              <a:off x="1247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2" name="Freeform 260"/>
            <p:cNvSpPr>
              <a:spLocks/>
            </p:cNvSpPr>
            <p:nvPr/>
          </p:nvSpPr>
          <p:spPr bwMode="auto">
            <a:xfrm>
              <a:off x="1247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3" name="Freeform 261"/>
            <p:cNvSpPr>
              <a:spLocks/>
            </p:cNvSpPr>
            <p:nvPr/>
          </p:nvSpPr>
          <p:spPr bwMode="auto">
            <a:xfrm>
              <a:off x="1247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4" name="Freeform 262"/>
            <p:cNvSpPr>
              <a:spLocks/>
            </p:cNvSpPr>
            <p:nvPr/>
          </p:nvSpPr>
          <p:spPr bwMode="auto">
            <a:xfrm>
              <a:off x="1247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5" name="Freeform 263"/>
            <p:cNvSpPr>
              <a:spLocks/>
            </p:cNvSpPr>
            <p:nvPr/>
          </p:nvSpPr>
          <p:spPr bwMode="auto">
            <a:xfrm>
              <a:off x="1247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6" name="Freeform 264"/>
            <p:cNvSpPr>
              <a:spLocks/>
            </p:cNvSpPr>
            <p:nvPr/>
          </p:nvSpPr>
          <p:spPr bwMode="auto">
            <a:xfrm>
              <a:off x="1247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7" name="Freeform 265"/>
            <p:cNvSpPr>
              <a:spLocks/>
            </p:cNvSpPr>
            <p:nvPr/>
          </p:nvSpPr>
          <p:spPr bwMode="auto">
            <a:xfrm>
              <a:off x="1247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8" name="Freeform 266"/>
            <p:cNvSpPr>
              <a:spLocks/>
            </p:cNvSpPr>
            <p:nvPr/>
          </p:nvSpPr>
          <p:spPr bwMode="auto">
            <a:xfrm>
              <a:off x="1247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89" name="Freeform 267"/>
            <p:cNvSpPr>
              <a:spLocks/>
            </p:cNvSpPr>
            <p:nvPr/>
          </p:nvSpPr>
          <p:spPr bwMode="auto">
            <a:xfrm>
              <a:off x="1247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0" name="Freeform 268"/>
            <p:cNvSpPr>
              <a:spLocks/>
            </p:cNvSpPr>
            <p:nvPr/>
          </p:nvSpPr>
          <p:spPr bwMode="auto">
            <a:xfrm>
              <a:off x="1247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1" name="Freeform 269"/>
            <p:cNvSpPr>
              <a:spLocks/>
            </p:cNvSpPr>
            <p:nvPr/>
          </p:nvSpPr>
          <p:spPr bwMode="auto">
            <a:xfrm>
              <a:off x="1247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2" name="Freeform 270"/>
            <p:cNvSpPr>
              <a:spLocks/>
            </p:cNvSpPr>
            <p:nvPr/>
          </p:nvSpPr>
          <p:spPr bwMode="auto">
            <a:xfrm>
              <a:off x="1247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3" name="Freeform 271"/>
            <p:cNvSpPr>
              <a:spLocks/>
            </p:cNvSpPr>
            <p:nvPr/>
          </p:nvSpPr>
          <p:spPr bwMode="auto">
            <a:xfrm>
              <a:off x="1247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4" name="Freeform 272"/>
            <p:cNvSpPr>
              <a:spLocks/>
            </p:cNvSpPr>
            <p:nvPr/>
          </p:nvSpPr>
          <p:spPr bwMode="auto">
            <a:xfrm>
              <a:off x="1247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5" name="Freeform 273"/>
            <p:cNvSpPr>
              <a:spLocks/>
            </p:cNvSpPr>
            <p:nvPr/>
          </p:nvSpPr>
          <p:spPr bwMode="auto">
            <a:xfrm>
              <a:off x="1247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6" name="Freeform 274"/>
            <p:cNvSpPr>
              <a:spLocks/>
            </p:cNvSpPr>
            <p:nvPr/>
          </p:nvSpPr>
          <p:spPr bwMode="auto">
            <a:xfrm>
              <a:off x="1247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7" name="Freeform 275"/>
            <p:cNvSpPr>
              <a:spLocks/>
            </p:cNvSpPr>
            <p:nvPr/>
          </p:nvSpPr>
          <p:spPr bwMode="auto">
            <a:xfrm>
              <a:off x="1247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8" name="Freeform 276"/>
            <p:cNvSpPr>
              <a:spLocks/>
            </p:cNvSpPr>
            <p:nvPr/>
          </p:nvSpPr>
          <p:spPr bwMode="auto">
            <a:xfrm>
              <a:off x="1247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99" name="Freeform 277"/>
            <p:cNvSpPr>
              <a:spLocks/>
            </p:cNvSpPr>
            <p:nvPr/>
          </p:nvSpPr>
          <p:spPr bwMode="auto">
            <a:xfrm>
              <a:off x="1247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0" name="Freeform 278"/>
            <p:cNvSpPr>
              <a:spLocks/>
            </p:cNvSpPr>
            <p:nvPr/>
          </p:nvSpPr>
          <p:spPr bwMode="auto">
            <a:xfrm>
              <a:off x="1247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1" name="Freeform 279"/>
            <p:cNvSpPr>
              <a:spLocks/>
            </p:cNvSpPr>
            <p:nvPr/>
          </p:nvSpPr>
          <p:spPr bwMode="auto">
            <a:xfrm>
              <a:off x="1247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2" name="Freeform 280"/>
            <p:cNvSpPr>
              <a:spLocks/>
            </p:cNvSpPr>
            <p:nvPr/>
          </p:nvSpPr>
          <p:spPr bwMode="auto">
            <a:xfrm>
              <a:off x="1247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3" name="Freeform 281"/>
            <p:cNvSpPr>
              <a:spLocks/>
            </p:cNvSpPr>
            <p:nvPr/>
          </p:nvSpPr>
          <p:spPr bwMode="auto">
            <a:xfrm>
              <a:off x="1247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4" name="Freeform 282"/>
            <p:cNvSpPr>
              <a:spLocks/>
            </p:cNvSpPr>
            <p:nvPr/>
          </p:nvSpPr>
          <p:spPr bwMode="auto">
            <a:xfrm>
              <a:off x="1247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5" name="Freeform 283"/>
            <p:cNvSpPr>
              <a:spLocks/>
            </p:cNvSpPr>
            <p:nvPr/>
          </p:nvSpPr>
          <p:spPr bwMode="auto">
            <a:xfrm>
              <a:off x="1247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6" name="Freeform 284"/>
            <p:cNvSpPr>
              <a:spLocks/>
            </p:cNvSpPr>
            <p:nvPr/>
          </p:nvSpPr>
          <p:spPr bwMode="auto">
            <a:xfrm>
              <a:off x="1247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7" name="Freeform 285"/>
            <p:cNvSpPr>
              <a:spLocks/>
            </p:cNvSpPr>
            <p:nvPr/>
          </p:nvSpPr>
          <p:spPr bwMode="auto">
            <a:xfrm>
              <a:off x="1247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8" name="Freeform 286"/>
            <p:cNvSpPr>
              <a:spLocks/>
            </p:cNvSpPr>
            <p:nvPr/>
          </p:nvSpPr>
          <p:spPr bwMode="auto">
            <a:xfrm>
              <a:off x="1247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9" name="Freeform 287"/>
            <p:cNvSpPr>
              <a:spLocks/>
            </p:cNvSpPr>
            <p:nvPr/>
          </p:nvSpPr>
          <p:spPr bwMode="auto">
            <a:xfrm>
              <a:off x="1247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0" name="Freeform 288"/>
            <p:cNvSpPr>
              <a:spLocks/>
            </p:cNvSpPr>
            <p:nvPr/>
          </p:nvSpPr>
          <p:spPr bwMode="auto">
            <a:xfrm>
              <a:off x="1247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1" name="Freeform 289"/>
            <p:cNvSpPr>
              <a:spLocks/>
            </p:cNvSpPr>
            <p:nvPr/>
          </p:nvSpPr>
          <p:spPr bwMode="auto">
            <a:xfrm>
              <a:off x="1247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2" name="Freeform 290"/>
            <p:cNvSpPr>
              <a:spLocks/>
            </p:cNvSpPr>
            <p:nvPr/>
          </p:nvSpPr>
          <p:spPr bwMode="auto">
            <a:xfrm>
              <a:off x="1247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3" name="Freeform 291"/>
            <p:cNvSpPr>
              <a:spLocks/>
            </p:cNvSpPr>
            <p:nvPr/>
          </p:nvSpPr>
          <p:spPr bwMode="auto">
            <a:xfrm>
              <a:off x="1247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4" name="Freeform 292"/>
            <p:cNvSpPr>
              <a:spLocks/>
            </p:cNvSpPr>
            <p:nvPr/>
          </p:nvSpPr>
          <p:spPr bwMode="auto">
            <a:xfrm>
              <a:off x="1247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5" name="Freeform 293"/>
            <p:cNvSpPr>
              <a:spLocks/>
            </p:cNvSpPr>
            <p:nvPr/>
          </p:nvSpPr>
          <p:spPr bwMode="auto">
            <a:xfrm>
              <a:off x="2064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6" name="Freeform 294"/>
            <p:cNvSpPr>
              <a:spLocks/>
            </p:cNvSpPr>
            <p:nvPr/>
          </p:nvSpPr>
          <p:spPr bwMode="auto">
            <a:xfrm>
              <a:off x="2064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7" name="Freeform 295"/>
            <p:cNvSpPr>
              <a:spLocks/>
            </p:cNvSpPr>
            <p:nvPr/>
          </p:nvSpPr>
          <p:spPr bwMode="auto">
            <a:xfrm>
              <a:off x="2064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8" name="Freeform 296"/>
            <p:cNvSpPr>
              <a:spLocks/>
            </p:cNvSpPr>
            <p:nvPr/>
          </p:nvSpPr>
          <p:spPr bwMode="auto">
            <a:xfrm>
              <a:off x="2064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9" name="Freeform 297"/>
            <p:cNvSpPr>
              <a:spLocks/>
            </p:cNvSpPr>
            <p:nvPr/>
          </p:nvSpPr>
          <p:spPr bwMode="auto">
            <a:xfrm>
              <a:off x="2064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0" name="Freeform 298"/>
            <p:cNvSpPr>
              <a:spLocks/>
            </p:cNvSpPr>
            <p:nvPr/>
          </p:nvSpPr>
          <p:spPr bwMode="auto">
            <a:xfrm>
              <a:off x="2064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1" name="Freeform 299"/>
            <p:cNvSpPr>
              <a:spLocks/>
            </p:cNvSpPr>
            <p:nvPr/>
          </p:nvSpPr>
          <p:spPr bwMode="auto">
            <a:xfrm>
              <a:off x="2064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2" name="Freeform 300"/>
            <p:cNvSpPr>
              <a:spLocks/>
            </p:cNvSpPr>
            <p:nvPr/>
          </p:nvSpPr>
          <p:spPr bwMode="auto">
            <a:xfrm>
              <a:off x="2064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3" name="Freeform 301"/>
            <p:cNvSpPr>
              <a:spLocks/>
            </p:cNvSpPr>
            <p:nvPr/>
          </p:nvSpPr>
          <p:spPr bwMode="auto">
            <a:xfrm>
              <a:off x="2064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4" name="Freeform 302"/>
            <p:cNvSpPr>
              <a:spLocks/>
            </p:cNvSpPr>
            <p:nvPr/>
          </p:nvSpPr>
          <p:spPr bwMode="auto">
            <a:xfrm>
              <a:off x="2064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5" name="Freeform 303"/>
            <p:cNvSpPr>
              <a:spLocks/>
            </p:cNvSpPr>
            <p:nvPr/>
          </p:nvSpPr>
          <p:spPr bwMode="auto">
            <a:xfrm>
              <a:off x="2064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6" name="Freeform 304"/>
            <p:cNvSpPr>
              <a:spLocks/>
            </p:cNvSpPr>
            <p:nvPr/>
          </p:nvSpPr>
          <p:spPr bwMode="auto">
            <a:xfrm>
              <a:off x="2064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7" name="Freeform 305"/>
            <p:cNvSpPr>
              <a:spLocks/>
            </p:cNvSpPr>
            <p:nvPr/>
          </p:nvSpPr>
          <p:spPr bwMode="auto">
            <a:xfrm>
              <a:off x="2064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8" name="Freeform 306"/>
            <p:cNvSpPr>
              <a:spLocks/>
            </p:cNvSpPr>
            <p:nvPr/>
          </p:nvSpPr>
          <p:spPr bwMode="auto">
            <a:xfrm>
              <a:off x="2064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29" name="Freeform 307"/>
            <p:cNvSpPr>
              <a:spLocks/>
            </p:cNvSpPr>
            <p:nvPr/>
          </p:nvSpPr>
          <p:spPr bwMode="auto">
            <a:xfrm>
              <a:off x="2064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0" name="Freeform 308"/>
            <p:cNvSpPr>
              <a:spLocks/>
            </p:cNvSpPr>
            <p:nvPr/>
          </p:nvSpPr>
          <p:spPr bwMode="auto">
            <a:xfrm>
              <a:off x="2064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1" name="Freeform 309"/>
            <p:cNvSpPr>
              <a:spLocks/>
            </p:cNvSpPr>
            <p:nvPr/>
          </p:nvSpPr>
          <p:spPr bwMode="auto">
            <a:xfrm>
              <a:off x="2064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2" name="Freeform 310"/>
            <p:cNvSpPr>
              <a:spLocks/>
            </p:cNvSpPr>
            <p:nvPr/>
          </p:nvSpPr>
          <p:spPr bwMode="auto">
            <a:xfrm>
              <a:off x="2064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3" name="Freeform 311"/>
            <p:cNvSpPr>
              <a:spLocks/>
            </p:cNvSpPr>
            <p:nvPr/>
          </p:nvSpPr>
          <p:spPr bwMode="auto">
            <a:xfrm>
              <a:off x="2064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4" name="Freeform 312"/>
            <p:cNvSpPr>
              <a:spLocks/>
            </p:cNvSpPr>
            <p:nvPr/>
          </p:nvSpPr>
          <p:spPr bwMode="auto">
            <a:xfrm>
              <a:off x="2064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5" name="Freeform 313"/>
            <p:cNvSpPr>
              <a:spLocks/>
            </p:cNvSpPr>
            <p:nvPr/>
          </p:nvSpPr>
          <p:spPr bwMode="auto">
            <a:xfrm>
              <a:off x="2064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6" name="Freeform 314"/>
            <p:cNvSpPr>
              <a:spLocks/>
            </p:cNvSpPr>
            <p:nvPr/>
          </p:nvSpPr>
          <p:spPr bwMode="auto">
            <a:xfrm>
              <a:off x="2064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7" name="Freeform 315"/>
            <p:cNvSpPr>
              <a:spLocks/>
            </p:cNvSpPr>
            <p:nvPr/>
          </p:nvSpPr>
          <p:spPr bwMode="auto">
            <a:xfrm>
              <a:off x="2064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8" name="Freeform 316"/>
            <p:cNvSpPr>
              <a:spLocks/>
            </p:cNvSpPr>
            <p:nvPr/>
          </p:nvSpPr>
          <p:spPr bwMode="auto">
            <a:xfrm>
              <a:off x="2064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9" name="Freeform 317"/>
            <p:cNvSpPr>
              <a:spLocks/>
            </p:cNvSpPr>
            <p:nvPr/>
          </p:nvSpPr>
          <p:spPr bwMode="auto">
            <a:xfrm>
              <a:off x="2064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0" name="Freeform 318"/>
            <p:cNvSpPr>
              <a:spLocks/>
            </p:cNvSpPr>
            <p:nvPr/>
          </p:nvSpPr>
          <p:spPr bwMode="auto">
            <a:xfrm>
              <a:off x="2064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1" name="Freeform 319"/>
            <p:cNvSpPr>
              <a:spLocks/>
            </p:cNvSpPr>
            <p:nvPr/>
          </p:nvSpPr>
          <p:spPr bwMode="auto">
            <a:xfrm>
              <a:off x="2064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2" name="Freeform 320"/>
            <p:cNvSpPr>
              <a:spLocks/>
            </p:cNvSpPr>
            <p:nvPr/>
          </p:nvSpPr>
          <p:spPr bwMode="auto">
            <a:xfrm>
              <a:off x="2064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3" name="Freeform 321"/>
            <p:cNvSpPr>
              <a:spLocks/>
            </p:cNvSpPr>
            <p:nvPr/>
          </p:nvSpPr>
          <p:spPr bwMode="auto">
            <a:xfrm>
              <a:off x="2064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4" name="Freeform 322"/>
            <p:cNvSpPr>
              <a:spLocks/>
            </p:cNvSpPr>
            <p:nvPr/>
          </p:nvSpPr>
          <p:spPr bwMode="auto">
            <a:xfrm>
              <a:off x="2064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5" name="Freeform 323"/>
            <p:cNvSpPr>
              <a:spLocks/>
            </p:cNvSpPr>
            <p:nvPr/>
          </p:nvSpPr>
          <p:spPr bwMode="auto">
            <a:xfrm>
              <a:off x="2064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6" name="Freeform 324"/>
            <p:cNvSpPr>
              <a:spLocks/>
            </p:cNvSpPr>
            <p:nvPr/>
          </p:nvSpPr>
          <p:spPr bwMode="auto">
            <a:xfrm>
              <a:off x="2064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7" name="Freeform 325"/>
            <p:cNvSpPr>
              <a:spLocks/>
            </p:cNvSpPr>
            <p:nvPr/>
          </p:nvSpPr>
          <p:spPr bwMode="auto">
            <a:xfrm>
              <a:off x="2064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8" name="Freeform 326"/>
            <p:cNvSpPr>
              <a:spLocks/>
            </p:cNvSpPr>
            <p:nvPr/>
          </p:nvSpPr>
          <p:spPr bwMode="auto">
            <a:xfrm>
              <a:off x="2064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9" name="Freeform 327"/>
            <p:cNvSpPr>
              <a:spLocks/>
            </p:cNvSpPr>
            <p:nvPr/>
          </p:nvSpPr>
          <p:spPr bwMode="auto">
            <a:xfrm>
              <a:off x="2064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0" name="Freeform 328"/>
            <p:cNvSpPr>
              <a:spLocks/>
            </p:cNvSpPr>
            <p:nvPr/>
          </p:nvSpPr>
          <p:spPr bwMode="auto">
            <a:xfrm>
              <a:off x="2064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1" name="Freeform 329"/>
            <p:cNvSpPr>
              <a:spLocks/>
            </p:cNvSpPr>
            <p:nvPr/>
          </p:nvSpPr>
          <p:spPr bwMode="auto">
            <a:xfrm>
              <a:off x="2064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2" name="Freeform 330"/>
            <p:cNvSpPr>
              <a:spLocks/>
            </p:cNvSpPr>
            <p:nvPr/>
          </p:nvSpPr>
          <p:spPr bwMode="auto">
            <a:xfrm>
              <a:off x="2064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3" name="Freeform 331"/>
            <p:cNvSpPr>
              <a:spLocks/>
            </p:cNvSpPr>
            <p:nvPr/>
          </p:nvSpPr>
          <p:spPr bwMode="auto">
            <a:xfrm>
              <a:off x="2064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4" name="Freeform 332"/>
            <p:cNvSpPr>
              <a:spLocks/>
            </p:cNvSpPr>
            <p:nvPr/>
          </p:nvSpPr>
          <p:spPr bwMode="auto">
            <a:xfrm>
              <a:off x="2064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5" name="Freeform 333"/>
            <p:cNvSpPr>
              <a:spLocks/>
            </p:cNvSpPr>
            <p:nvPr/>
          </p:nvSpPr>
          <p:spPr bwMode="auto">
            <a:xfrm>
              <a:off x="2064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6" name="Freeform 334"/>
            <p:cNvSpPr>
              <a:spLocks/>
            </p:cNvSpPr>
            <p:nvPr/>
          </p:nvSpPr>
          <p:spPr bwMode="auto">
            <a:xfrm>
              <a:off x="2064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7" name="Freeform 335"/>
            <p:cNvSpPr>
              <a:spLocks/>
            </p:cNvSpPr>
            <p:nvPr/>
          </p:nvSpPr>
          <p:spPr bwMode="auto">
            <a:xfrm>
              <a:off x="2064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8" name="Freeform 336"/>
            <p:cNvSpPr>
              <a:spLocks/>
            </p:cNvSpPr>
            <p:nvPr/>
          </p:nvSpPr>
          <p:spPr bwMode="auto">
            <a:xfrm>
              <a:off x="2064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9" name="Freeform 337"/>
            <p:cNvSpPr>
              <a:spLocks/>
            </p:cNvSpPr>
            <p:nvPr/>
          </p:nvSpPr>
          <p:spPr bwMode="auto">
            <a:xfrm>
              <a:off x="2064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0" name="Freeform 338"/>
            <p:cNvSpPr>
              <a:spLocks/>
            </p:cNvSpPr>
            <p:nvPr/>
          </p:nvSpPr>
          <p:spPr bwMode="auto">
            <a:xfrm>
              <a:off x="2064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1" name="Freeform 339"/>
            <p:cNvSpPr>
              <a:spLocks/>
            </p:cNvSpPr>
            <p:nvPr/>
          </p:nvSpPr>
          <p:spPr bwMode="auto">
            <a:xfrm>
              <a:off x="2064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2" name="Freeform 340"/>
            <p:cNvSpPr>
              <a:spLocks/>
            </p:cNvSpPr>
            <p:nvPr/>
          </p:nvSpPr>
          <p:spPr bwMode="auto">
            <a:xfrm>
              <a:off x="2064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3" name="Freeform 341"/>
            <p:cNvSpPr>
              <a:spLocks/>
            </p:cNvSpPr>
            <p:nvPr/>
          </p:nvSpPr>
          <p:spPr bwMode="auto">
            <a:xfrm>
              <a:off x="1410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4" name="Freeform 342"/>
            <p:cNvSpPr>
              <a:spLocks/>
            </p:cNvSpPr>
            <p:nvPr/>
          </p:nvSpPr>
          <p:spPr bwMode="auto">
            <a:xfrm>
              <a:off x="1410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5" name="Freeform 343"/>
            <p:cNvSpPr>
              <a:spLocks/>
            </p:cNvSpPr>
            <p:nvPr/>
          </p:nvSpPr>
          <p:spPr bwMode="auto">
            <a:xfrm>
              <a:off x="1410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6" name="Freeform 344"/>
            <p:cNvSpPr>
              <a:spLocks/>
            </p:cNvSpPr>
            <p:nvPr/>
          </p:nvSpPr>
          <p:spPr bwMode="auto">
            <a:xfrm>
              <a:off x="1410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7" name="Freeform 345"/>
            <p:cNvSpPr>
              <a:spLocks/>
            </p:cNvSpPr>
            <p:nvPr/>
          </p:nvSpPr>
          <p:spPr bwMode="auto">
            <a:xfrm>
              <a:off x="1410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8" name="Freeform 346"/>
            <p:cNvSpPr>
              <a:spLocks/>
            </p:cNvSpPr>
            <p:nvPr/>
          </p:nvSpPr>
          <p:spPr bwMode="auto">
            <a:xfrm>
              <a:off x="1410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9" name="Freeform 347"/>
            <p:cNvSpPr>
              <a:spLocks/>
            </p:cNvSpPr>
            <p:nvPr/>
          </p:nvSpPr>
          <p:spPr bwMode="auto">
            <a:xfrm>
              <a:off x="1410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0" name="Freeform 348"/>
            <p:cNvSpPr>
              <a:spLocks/>
            </p:cNvSpPr>
            <p:nvPr/>
          </p:nvSpPr>
          <p:spPr bwMode="auto">
            <a:xfrm>
              <a:off x="1410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1" name="Freeform 349"/>
            <p:cNvSpPr>
              <a:spLocks/>
            </p:cNvSpPr>
            <p:nvPr/>
          </p:nvSpPr>
          <p:spPr bwMode="auto">
            <a:xfrm>
              <a:off x="1410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2" name="Freeform 350"/>
            <p:cNvSpPr>
              <a:spLocks/>
            </p:cNvSpPr>
            <p:nvPr/>
          </p:nvSpPr>
          <p:spPr bwMode="auto">
            <a:xfrm>
              <a:off x="1410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3" name="Freeform 351"/>
            <p:cNvSpPr>
              <a:spLocks/>
            </p:cNvSpPr>
            <p:nvPr/>
          </p:nvSpPr>
          <p:spPr bwMode="auto">
            <a:xfrm>
              <a:off x="1410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4" name="Freeform 352"/>
            <p:cNvSpPr>
              <a:spLocks/>
            </p:cNvSpPr>
            <p:nvPr/>
          </p:nvSpPr>
          <p:spPr bwMode="auto">
            <a:xfrm>
              <a:off x="1410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5" name="Freeform 353"/>
            <p:cNvSpPr>
              <a:spLocks/>
            </p:cNvSpPr>
            <p:nvPr/>
          </p:nvSpPr>
          <p:spPr bwMode="auto">
            <a:xfrm>
              <a:off x="1410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6" name="Freeform 354"/>
            <p:cNvSpPr>
              <a:spLocks/>
            </p:cNvSpPr>
            <p:nvPr/>
          </p:nvSpPr>
          <p:spPr bwMode="auto">
            <a:xfrm>
              <a:off x="1410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7" name="Freeform 355"/>
            <p:cNvSpPr>
              <a:spLocks/>
            </p:cNvSpPr>
            <p:nvPr/>
          </p:nvSpPr>
          <p:spPr bwMode="auto">
            <a:xfrm>
              <a:off x="1410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8" name="Freeform 356"/>
            <p:cNvSpPr>
              <a:spLocks/>
            </p:cNvSpPr>
            <p:nvPr/>
          </p:nvSpPr>
          <p:spPr bwMode="auto">
            <a:xfrm>
              <a:off x="1410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9" name="Freeform 357"/>
            <p:cNvSpPr>
              <a:spLocks/>
            </p:cNvSpPr>
            <p:nvPr/>
          </p:nvSpPr>
          <p:spPr bwMode="auto">
            <a:xfrm>
              <a:off x="1410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0" name="Freeform 358"/>
            <p:cNvSpPr>
              <a:spLocks/>
            </p:cNvSpPr>
            <p:nvPr/>
          </p:nvSpPr>
          <p:spPr bwMode="auto">
            <a:xfrm>
              <a:off x="1410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1" name="Freeform 359"/>
            <p:cNvSpPr>
              <a:spLocks/>
            </p:cNvSpPr>
            <p:nvPr/>
          </p:nvSpPr>
          <p:spPr bwMode="auto">
            <a:xfrm>
              <a:off x="1410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2" name="Freeform 360"/>
            <p:cNvSpPr>
              <a:spLocks/>
            </p:cNvSpPr>
            <p:nvPr/>
          </p:nvSpPr>
          <p:spPr bwMode="auto">
            <a:xfrm>
              <a:off x="1410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3" name="Freeform 361"/>
            <p:cNvSpPr>
              <a:spLocks/>
            </p:cNvSpPr>
            <p:nvPr/>
          </p:nvSpPr>
          <p:spPr bwMode="auto">
            <a:xfrm>
              <a:off x="1410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4" name="Freeform 362"/>
            <p:cNvSpPr>
              <a:spLocks/>
            </p:cNvSpPr>
            <p:nvPr/>
          </p:nvSpPr>
          <p:spPr bwMode="auto">
            <a:xfrm>
              <a:off x="1410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5" name="Freeform 363"/>
            <p:cNvSpPr>
              <a:spLocks/>
            </p:cNvSpPr>
            <p:nvPr/>
          </p:nvSpPr>
          <p:spPr bwMode="auto">
            <a:xfrm>
              <a:off x="1410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6" name="Freeform 364"/>
            <p:cNvSpPr>
              <a:spLocks/>
            </p:cNvSpPr>
            <p:nvPr/>
          </p:nvSpPr>
          <p:spPr bwMode="auto">
            <a:xfrm>
              <a:off x="1410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7" name="Freeform 365"/>
            <p:cNvSpPr>
              <a:spLocks/>
            </p:cNvSpPr>
            <p:nvPr/>
          </p:nvSpPr>
          <p:spPr bwMode="auto">
            <a:xfrm>
              <a:off x="1410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8" name="Freeform 366"/>
            <p:cNvSpPr>
              <a:spLocks/>
            </p:cNvSpPr>
            <p:nvPr/>
          </p:nvSpPr>
          <p:spPr bwMode="auto">
            <a:xfrm>
              <a:off x="1410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9" name="Freeform 367"/>
            <p:cNvSpPr>
              <a:spLocks/>
            </p:cNvSpPr>
            <p:nvPr/>
          </p:nvSpPr>
          <p:spPr bwMode="auto">
            <a:xfrm>
              <a:off x="1410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0" name="Freeform 368"/>
            <p:cNvSpPr>
              <a:spLocks/>
            </p:cNvSpPr>
            <p:nvPr/>
          </p:nvSpPr>
          <p:spPr bwMode="auto">
            <a:xfrm>
              <a:off x="1410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1" name="Freeform 369"/>
            <p:cNvSpPr>
              <a:spLocks/>
            </p:cNvSpPr>
            <p:nvPr/>
          </p:nvSpPr>
          <p:spPr bwMode="auto">
            <a:xfrm>
              <a:off x="1410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2" name="Freeform 370"/>
            <p:cNvSpPr>
              <a:spLocks/>
            </p:cNvSpPr>
            <p:nvPr/>
          </p:nvSpPr>
          <p:spPr bwMode="auto">
            <a:xfrm>
              <a:off x="1410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3" name="Freeform 371"/>
            <p:cNvSpPr>
              <a:spLocks/>
            </p:cNvSpPr>
            <p:nvPr/>
          </p:nvSpPr>
          <p:spPr bwMode="auto">
            <a:xfrm>
              <a:off x="1410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4" name="Freeform 372"/>
            <p:cNvSpPr>
              <a:spLocks/>
            </p:cNvSpPr>
            <p:nvPr/>
          </p:nvSpPr>
          <p:spPr bwMode="auto">
            <a:xfrm>
              <a:off x="1410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5" name="Freeform 373"/>
            <p:cNvSpPr>
              <a:spLocks/>
            </p:cNvSpPr>
            <p:nvPr/>
          </p:nvSpPr>
          <p:spPr bwMode="auto">
            <a:xfrm>
              <a:off x="1410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6" name="Freeform 374"/>
            <p:cNvSpPr>
              <a:spLocks/>
            </p:cNvSpPr>
            <p:nvPr/>
          </p:nvSpPr>
          <p:spPr bwMode="auto">
            <a:xfrm>
              <a:off x="1410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7" name="Freeform 375"/>
            <p:cNvSpPr>
              <a:spLocks/>
            </p:cNvSpPr>
            <p:nvPr/>
          </p:nvSpPr>
          <p:spPr bwMode="auto">
            <a:xfrm>
              <a:off x="1410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8" name="Freeform 376"/>
            <p:cNvSpPr>
              <a:spLocks/>
            </p:cNvSpPr>
            <p:nvPr/>
          </p:nvSpPr>
          <p:spPr bwMode="auto">
            <a:xfrm>
              <a:off x="1410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99" name="Freeform 377"/>
            <p:cNvSpPr>
              <a:spLocks/>
            </p:cNvSpPr>
            <p:nvPr/>
          </p:nvSpPr>
          <p:spPr bwMode="auto">
            <a:xfrm>
              <a:off x="1410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0" name="Freeform 378"/>
            <p:cNvSpPr>
              <a:spLocks/>
            </p:cNvSpPr>
            <p:nvPr/>
          </p:nvSpPr>
          <p:spPr bwMode="auto">
            <a:xfrm>
              <a:off x="1410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1" name="Freeform 379"/>
            <p:cNvSpPr>
              <a:spLocks/>
            </p:cNvSpPr>
            <p:nvPr/>
          </p:nvSpPr>
          <p:spPr bwMode="auto">
            <a:xfrm>
              <a:off x="1410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2" name="Freeform 380"/>
            <p:cNvSpPr>
              <a:spLocks/>
            </p:cNvSpPr>
            <p:nvPr/>
          </p:nvSpPr>
          <p:spPr bwMode="auto">
            <a:xfrm>
              <a:off x="1410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3" name="Freeform 381"/>
            <p:cNvSpPr>
              <a:spLocks/>
            </p:cNvSpPr>
            <p:nvPr/>
          </p:nvSpPr>
          <p:spPr bwMode="auto">
            <a:xfrm>
              <a:off x="1410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4" name="Freeform 382"/>
            <p:cNvSpPr>
              <a:spLocks/>
            </p:cNvSpPr>
            <p:nvPr/>
          </p:nvSpPr>
          <p:spPr bwMode="auto">
            <a:xfrm>
              <a:off x="1410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5" name="Freeform 383"/>
            <p:cNvSpPr>
              <a:spLocks/>
            </p:cNvSpPr>
            <p:nvPr/>
          </p:nvSpPr>
          <p:spPr bwMode="auto">
            <a:xfrm>
              <a:off x="1410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6" name="Freeform 384"/>
            <p:cNvSpPr>
              <a:spLocks/>
            </p:cNvSpPr>
            <p:nvPr/>
          </p:nvSpPr>
          <p:spPr bwMode="auto">
            <a:xfrm>
              <a:off x="1410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7" name="Freeform 385"/>
            <p:cNvSpPr>
              <a:spLocks/>
            </p:cNvSpPr>
            <p:nvPr/>
          </p:nvSpPr>
          <p:spPr bwMode="auto">
            <a:xfrm>
              <a:off x="1410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8" name="Freeform 386"/>
            <p:cNvSpPr>
              <a:spLocks/>
            </p:cNvSpPr>
            <p:nvPr/>
          </p:nvSpPr>
          <p:spPr bwMode="auto">
            <a:xfrm>
              <a:off x="1410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9" name="Freeform 387"/>
            <p:cNvSpPr>
              <a:spLocks/>
            </p:cNvSpPr>
            <p:nvPr/>
          </p:nvSpPr>
          <p:spPr bwMode="auto">
            <a:xfrm>
              <a:off x="1410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0" name="Freeform 388"/>
            <p:cNvSpPr>
              <a:spLocks/>
            </p:cNvSpPr>
            <p:nvPr/>
          </p:nvSpPr>
          <p:spPr bwMode="auto">
            <a:xfrm>
              <a:off x="1410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" name="Freeform 389"/>
            <p:cNvSpPr>
              <a:spLocks/>
            </p:cNvSpPr>
            <p:nvPr/>
          </p:nvSpPr>
          <p:spPr bwMode="auto">
            <a:xfrm>
              <a:off x="2392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2" name="Freeform 390"/>
            <p:cNvSpPr>
              <a:spLocks/>
            </p:cNvSpPr>
            <p:nvPr/>
          </p:nvSpPr>
          <p:spPr bwMode="auto">
            <a:xfrm>
              <a:off x="2392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3" name="Freeform 391"/>
            <p:cNvSpPr>
              <a:spLocks/>
            </p:cNvSpPr>
            <p:nvPr/>
          </p:nvSpPr>
          <p:spPr bwMode="auto">
            <a:xfrm>
              <a:off x="2392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4" name="Freeform 392"/>
            <p:cNvSpPr>
              <a:spLocks/>
            </p:cNvSpPr>
            <p:nvPr/>
          </p:nvSpPr>
          <p:spPr bwMode="auto">
            <a:xfrm>
              <a:off x="2392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5" name="Freeform 393"/>
            <p:cNvSpPr>
              <a:spLocks/>
            </p:cNvSpPr>
            <p:nvPr/>
          </p:nvSpPr>
          <p:spPr bwMode="auto">
            <a:xfrm>
              <a:off x="2392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6" name="Freeform 394"/>
            <p:cNvSpPr>
              <a:spLocks/>
            </p:cNvSpPr>
            <p:nvPr/>
          </p:nvSpPr>
          <p:spPr bwMode="auto">
            <a:xfrm>
              <a:off x="2392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7" name="Freeform 395"/>
            <p:cNvSpPr>
              <a:spLocks/>
            </p:cNvSpPr>
            <p:nvPr/>
          </p:nvSpPr>
          <p:spPr bwMode="auto">
            <a:xfrm>
              <a:off x="2392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8" name="Freeform 396"/>
            <p:cNvSpPr>
              <a:spLocks/>
            </p:cNvSpPr>
            <p:nvPr/>
          </p:nvSpPr>
          <p:spPr bwMode="auto">
            <a:xfrm>
              <a:off x="2392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9" name="Freeform 397"/>
            <p:cNvSpPr>
              <a:spLocks/>
            </p:cNvSpPr>
            <p:nvPr/>
          </p:nvSpPr>
          <p:spPr bwMode="auto">
            <a:xfrm>
              <a:off x="2392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0" name="Freeform 398"/>
            <p:cNvSpPr>
              <a:spLocks/>
            </p:cNvSpPr>
            <p:nvPr/>
          </p:nvSpPr>
          <p:spPr bwMode="auto">
            <a:xfrm>
              <a:off x="2392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1" name="Freeform 399"/>
            <p:cNvSpPr>
              <a:spLocks/>
            </p:cNvSpPr>
            <p:nvPr/>
          </p:nvSpPr>
          <p:spPr bwMode="auto">
            <a:xfrm>
              <a:off x="2392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2" name="Freeform 400"/>
            <p:cNvSpPr>
              <a:spLocks/>
            </p:cNvSpPr>
            <p:nvPr/>
          </p:nvSpPr>
          <p:spPr bwMode="auto">
            <a:xfrm>
              <a:off x="2392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3" name="Freeform 401"/>
            <p:cNvSpPr>
              <a:spLocks/>
            </p:cNvSpPr>
            <p:nvPr/>
          </p:nvSpPr>
          <p:spPr bwMode="auto">
            <a:xfrm>
              <a:off x="2392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4" name="Freeform 402"/>
            <p:cNvSpPr>
              <a:spLocks/>
            </p:cNvSpPr>
            <p:nvPr/>
          </p:nvSpPr>
          <p:spPr bwMode="auto">
            <a:xfrm>
              <a:off x="2392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5" name="Freeform 403"/>
            <p:cNvSpPr>
              <a:spLocks/>
            </p:cNvSpPr>
            <p:nvPr/>
          </p:nvSpPr>
          <p:spPr bwMode="auto">
            <a:xfrm>
              <a:off x="2392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6" name="Freeform 404"/>
            <p:cNvSpPr>
              <a:spLocks/>
            </p:cNvSpPr>
            <p:nvPr/>
          </p:nvSpPr>
          <p:spPr bwMode="auto">
            <a:xfrm>
              <a:off x="2392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7" name="Freeform 405"/>
            <p:cNvSpPr>
              <a:spLocks/>
            </p:cNvSpPr>
            <p:nvPr/>
          </p:nvSpPr>
          <p:spPr bwMode="auto">
            <a:xfrm>
              <a:off x="2392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28" name="Freeform 406"/>
            <p:cNvSpPr>
              <a:spLocks/>
            </p:cNvSpPr>
            <p:nvPr/>
          </p:nvSpPr>
          <p:spPr bwMode="auto">
            <a:xfrm>
              <a:off x="2392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07"/>
          <p:cNvGrpSpPr>
            <a:grpSpLocks/>
          </p:cNvGrpSpPr>
          <p:nvPr/>
        </p:nvGrpSpPr>
        <p:grpSpPr bwMode="auto">
          <a:xfrm>
            <a:off x="3475038" y="2271713"/>
            <a:ext cx="4189412" cy="3681412"/>
            <a:chOff x="2392" y="1431"/>
            <a:chExt cx="2639" cy="2319"/>
          </a:xfrm>
        </p:grpSpPr>
        <p:sp>
          <p:nvSpPr>
            <p:cNvPr id="46929" name="Freeform 408"/>
            <p:cNvSpPr>
              <a:spLocks/>
            </p:cNvSpPr>
            <p:nvPr/>
          </p:nvSpPr>
          <p:spPr bwMode="auto">
            <a:xfrm>
              <a:off x="2392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0" name="Freeform 409"/>
            <p:cNvSpPr>
              <a:spLocks/>
            </p:cNvSpPr>
            <p:nvPr/>
          </p:nvSpPr>
          <p:spPr bwMode="auto">
            <a:xfrm>
              <a:off x="2392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1" name="Freeform 410"/>
            <p:cNvSpPr>
              <a:spLocks/>
            </p:cNvSpPr>
            <p:nvPr/>
          </p:nvSpPr>
          <p:spPr bwMode="auto">
            <a:xfrm>
              <a:off x="2392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2" name="Freeform 411"/>
            <p:cNvSpPr>
              <a:spLocks/>
            </p:cNvSpPr>
            <p:nvPr/>
          </p:nvSpPr>
          <p:spPr bwMode="auto">
            <a:xfrm>
              <a:off x="2392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3" name="Freeform 412"/>
            <p:cNvSpPr>
              <a:spLocks/>
            </p:cNvSpPr>
            <p:nvPr/>
          </p:nvSpPr>
          <p:spPr bwMode="auto">
            <a:xfrm>
              <a:off x="2392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4" name="Freeform 413"/>
            <p:cNvSpPr>
              <a:spLocks/>
            </p:cNvSpPr>
            <p:nvPr/>
          </p:nvSpPr>
          <p:spPr bwMode="auto">
            <a:xfrm>
              <a:off x="2392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5" name="Freeform 414"/>
            <p:cNvSpPr>
              <a:spLocks/>
            </p:cNvSpPr>
            <p:nvPr/>
          </p:nvSpPr>
          <p:spPr bwMode="auto">
            <a:xfrm>
              <a:off x="2392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6" name="Freeform 415"/>
            <p:cNvSpPr>
              <a:spLocks/>
            </p:cNvSpPr>
            <p:nvPr/>
          </p:nvSpPr>
          <p:spPr bwMode="auto">
            <a:xfrm>
              <a:off x="2392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7" name="Freeform 416"/>
            <p:cNvSpPr>
              <a:spLocks/>
            </p:cNvSpPr>
            <p:nvPr/>
          </p:nvSpPr>
          <p:spPr bwMode="auto">
            <a:xfrm>
              <a:off x="2392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8" name="Freeform 417"/>
            <p:cNvSpPr>
              <a:spLocks/>
            </p:cNvSpPr>
            <p:nvPr/>
          </p:nvSpPr>
          <p:spPr bwMode="auto">
            <a:xfrm>
              <a:off x="2392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39" name="Freeform 418"/>
            <p:cNvSpPr>
              <a:spLocks/>
            </p:cNvSpPr>
            <p:nvPr/>
          </p:nvSpPr>
          <p:spPr bwMode="auto">
            <a:xfrm>
              <a:off x="2392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0" name="Freeform 419"/>
            <p:cNvSpPr>
              <a:spLocks/>
            </p:cNvSpPr>
            <p:nvPr/>
          </p:nvSpPr>
          <p:spPr bwMode="auto">
            <a:xfrm>
              <a:off x="2392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1" name="Freeform 420"/>
            <p:cNvSpPr>
              <a:spLocks/>
            </p:cNvSpPr>
            <p:nvPr/>
          </p:nvSpPr>
          <p:spPr bwMode="auto">
            <a:xfrm>
              <a:off x="2392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2" name="Freeform 421"/>
            <p:cNvSpPr>
              <a:spLocks/>
            </p:cNvSpPr>
            <p:nvPr/>
          </p:nvSpPr>
          <p:spPr bwMode="auto">
            <a:xfrm>
              <a:off x="2392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3" name="Freeform 422"/>
            <p:cNvSpPr>
              <a:spLocks/>
            </p:cNvSpPr>
            <p:nvPr/>
          </p:nvSpPr>
          <p:spPr bwMode="auto">
            <a:xfrm>
              <a:off x="2392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4" name="Freeform 423"/>
            <p:cNvSpPr>
              <a:spLocks/>
            </p:cNvSpPr>
            <p:nvPr/>
          </p:nvSpPr>
          <p:spPr bwMode="auto">
            <a:xfrm>
              <a:off x="2392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5" name="Freeform 424"/>
            <p:cNvSpPr>
              <a:spLocks/>
            </p:cNvSpPr>
            <p:nvPr/>
          </p:nvSpPr>
          <p:spPr bwMode="auto">
            <a:xfrm>
              <a:off x="2392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6" name="Freeform 425"/>
            <p:cNvSpPr>
              <a:spLocks/>
            </p:cNvSpPr>
            <p:nvPr/>
          </p:nvSpPr>
          <p:spPr bwMode="auto">
            <a:xfrm>
              <a:off x="2392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7" name="Freeform 426"/>
            <p:cNvSpPr>
              <a:spLocks/>
            </p:cNvSpPr>
            <p:nvPr/>
          </p:nvSpPr>
          <p:spPr bwMode="auto">
            <a:xfrm>
              <a:off x="2392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8" name="Freeform 427"/>
            <p:cNvSpPr>
              <a:spLocks/>
            </p:cNvSpPr>
            <p:nvPr/>
          </p:nvSpPr>
          <p:spPr bwMode="auto">
            <a:xfrm>
              <a:off x="2392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49" name="Freeform 428"/>
            <p:cNvSpPr>
              <a:spLocks/>
            </p:cNvSpPr>
            <p:nvPr/>
          </p:nvSpPr>
          <p:spPr bwMode="auto">
            <a:xfrm>
              <a:off x="2392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0" name="Freeform 429"/>
            <p:cNvSpPr>
              <a:spLocks/>
            </p:cNvSpPr>
            <p:nvPr/>
          </p:nvSpPr>
          <p:spPr bwMode="auto">
            <a:xfrm>
              <a:off x="2392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1" name="Freeform 430"/>
            <p:cNvSpPr>
              <a:spLocks/>
            </p:cNvSpPr>
            <p:nvPr/>
          </p:nvSpPr>
          <p:spPr bwMode="auto">
            <a:xfrm>
              <a:off x="2392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2" name="Freeform 431"/>
            <p:cNvSpPr>
              <a:spLocks/>
            </p:cNvSpPr>
            <p:nvPr/>
          </p:nvSpPr>
          <p:spPr bwMode="auto">
            <a:xfrm>
              <a:off x="2392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3" name="Freeform 432"/>
            <p:cNvSpPr>
              <a:spLocks/>
            </p:cNvSpPr>
            <p:nvPr/>
          </p:nvSpPr>
          <p:spPr bwMode="auto">
            <a:xfrm>
              <a:off x="2392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4" name="Freeform 433"/>
            <p:cNvSpPr>
              <a:spLocks/>
            </p:cNvSpPr>
            <p:nvPr/>
          </p:nvSpPr>
          <p:spPr bwMode="auto">
            <a:xfrm>
              <a:off x="2392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5" name="Freeform 434"/>
            <p:cNvSpPr>
              <a:spLocks/>
            </p:cNvSpPr>
            <p:nvPr/>
          </p:nvSpPr>
          <p:spPr bwMode="auto">
            <a:xfrm>
              <a:off x="2392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6" name="Freeform 435"/>
            <p:cNvSpPr>
              <a:spLocks/>
            </p:cNvSpPr>
            <p:nvPr/>
          </p:nvSpPr>
          <p:spPr bwMode="auto">
            <a:xfrm>
              <a:off x="2392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7" name="Freeform 436"/>
            <p:cNvSpPr>
              <a:spLocks/>
            </p:cNvSpPr>
            <p:nvPr/>
          </p:nvSpPr>
          <p:spPr bwMode="auto">
            <a:xfrm>
              <a:off x="2392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8" name="Freeform 437"/>
            <p:cNvSpPr>
              <a:spLocks/>
            </p:cNvSpPr>
            <p:nvPr/>
          </p:nvSpPr>
          <p:spPr bwMode="auto">
            <a:xfrm>
              <a:off x="2392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59" name="Freeform 438"/>
            <p:cNvSpPr>
              <a:spLocks/>
            </p:cNvSpPr>
            <p:nvPr/>
          </p:nvSpPr>
          <p:spPr bwMode="auto">
            <a:xfrm>
              <a:off x="3046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0" name="Freeform 439"/>
            <p:cNvSpPr>
              <a:spLocks/>
            </p:cNvSpPr>
            <p:nvPr/>
          </p:nvSpPr>
          <p:spPr bwMode="auto">
            <a:xfrm>
              <a:off x="3046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1" name="Freeform 440"/>
            <p:cNvSpPr>
              <a:spLocks/>
            </p:cNvSpPr>
            <p:nvPr/>
          </p:nvSpPr>
          <p:spPr bwMode="auto">
            <a:xfrm>
              <a:off x="3046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2" name="Freeform 441"/>
            <p:cNvSpPr>
              <a:spLocks/>
            </p:cNvSpPr>
            <p:nvPr/>
          </p:nvSpPr>
          <p:spPr bwMode="auto">
            <a:xfrm>
              <a:off x="3046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3" name="Freeform 442"/>
            <p:cNvSpPr>
              <a:spLocks/>
            </p:cNvSpPr>
            <p:nvPr/>
          </p:nvSpPr>
          <p:spPr bwMode="auto">
            <a:xfrm>
              <a:off x="3046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4" name="Freeform 443"/>
            <p:cNvSpPr>
              <a:spLocks/>
            </p:cNvSpPr>
            <p:nvPr/>
          </p:nvSpPr>
          <p:spPr bwMode="auto">
            <a:xfrm>
              <a:off x="3046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5" name="Freeform 444"/>
            <p:cNvSpPr>
              <a:spLocks/>
            </p:cNvSpPr>
            <p:nvPr/>
          </p:nvSpPr>
          <p:spPr bwMode="auto">
            <a:xfrm>
              <a:off x="3046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6" name="Freeform 445"/>
            <p:cNvSpPr>
              <a:spLocks/>
            </p:cNvSpPr>
            <p:nvPr/>
          </p:nvSpPr>
          <p:spPr bwMode="auto">
            <a:xfrm>
              <a:off x="3046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7" name="Freeform 446"/>
            <p:cNvSpPr>
              <a:spLocks/>
            </p:cNvSpPr>
            <p:nvPr/>
          </p:nvSpPr>
          <p:spPr bwMode="auto">
            <a:xfrm>
              <a:off x="3046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8" name="Freeform 447"/>
            <p:cNvSpPr>
              <a:spLocks/>
            </p:cNvSpPr>
            <p:nvPr/>
          </p:nvSpPr>
          <p:spPr bwMode="auto">
            <a:xfrm>
              <a:off x="3046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69" name="Freeform 448"/>
            <p:cNvSpPr>
              <a:spLocks/>
            </p:cNvSpPr>
            <p:nvPr/>
          </p:nvSpPr>
          <p:spPr bwMode="auto">
            <a:xfrm>
              <a:off x="3046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0" name="Freeform 449"/>
            <p:cNvSpPr>
              <a:spLocks/>
            </p:cNvSpPr>
            <p:nvPr/>
          </p:nvSpPr>
          <p:spPr bwMode="auto">
            <a:xfrm>
              <a:off x="3046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1" name="Freeform 450"/>
            <p:cNvSpPr>
              <a:spLocks/>
            </p:cNvSpPr>
            <p:nvPr/>
          </p:nvSpPr>
          <p:spPr bwMode="auto">
            <a:xfrm>
              <a:off x="3046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2" name="Freeform 451"/>
            <p:cNvSpPr>
              <a:spLocks/>
            </p:cNvSpPr>
            <p:nvPr/>
          </p:nvSpPr>
          <p:spPr bwMode="auto">
            <a:xfrm>
              <a:off x="3046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3" name="Freeform 452"/>
            <p:cNvSpPr>
              <a:spLocks/>
            </p:cNvSpPr>
            <p:nvPr/>
          </p:nvSpPr>
          <p:spPr bwMode="auto">
            <a:xfrm>
              <a:off x="3046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4" name="Freeform 453"/>
            <p:cNvSpPr>
              <a:spLocks/>
            </p:cNvSpPr>
            <p:nvPr/>
          </p:nvSpPr>
          <p:spPr bwMode="auto">
            <a:xfrm>
              <a:off x="3046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5" name="Freeform 454"/>
            <p:cNvSpPr>
              <a:spLocks/>
            </p:cNvSpPr>
            <p:nvPr/>
          </p:nvSpPr>
          <p:spPr bwMode="auto">
            <a:xfrm>
              <a:off x="3046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6" name="Freeform 455"/>
            <p:cNvSpPr>
              <a:spLocks/>
            </p:cNvSpPr>
            <p:nvPr/>
          </p:nvSpPr>
          <p:spPr bwMode="auto">
            <a:xfrm>
              <a:off x="3046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7" name="Freeform 456"/>
            <p:cNvSpPr>
              <a:spLocks/>
            </p:cNvSpPr>
            <p:nvPr/>
          </p:nvSpPr>
          <p:spPr bwMode="auto">
            <a:xfrm>
              <a:off x="3046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8" name="Freeform 457"/>
            <p:cNvSpPr>
              <a:spLocks/>
            </p:cNvSpPr>
            <p:nvPr/>
          </p:nvSpPr>
          <p:spPr bwMode="auto">
            <a:xfrm>
              <a:off x="3046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79" name="Freeform 458"/>
            <p:cNvSpPr>
              <a:spLocks/>
            </p:cNvSpPr>
            <p:nvPr/>
          </p:nvSpPr>
          <p:spPr bwMode="auto">
            <a:xfrm>
              <a:off x="3046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0" name="Freeform 459"/>
            <p:cNvSpPr>
              <a:spLocks/>
            </p:cNvSpPr>
            <p:nvPr/>
          </p:nvSpPr>
          <p:spPr bwMode="auto">
            <a:xfrm>
              <a:off x="3046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1" name="Freeform 460"/>
            <p:cNvSpPr>
              <a:spLocks/>
            </p:cNvSpPr>
            <p:nvPr/>
          </p:nvSpPr>
          <p:spPr bwMode="auto">
            <a:xfrm>
              <a:off x="3046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2" name="Freeform 461"/>
            <p:cNvSpPr>
              <a:spLocks/>
            </p:cNvSpPr>
            <p:nvPr/>
          </p:nvSpPr>
          <p:spPr bwMode="auto">
            <a:xfrm>
              <a:off x="3046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3" name="Freeform 462"/>
            <p:cNvSpPr>
              <a:spLocks/>
            </p:cNvSpPr>
            <p:nvPr/>
          </p:nvSpPr>
          <p:spPr bwMode="auto">
            <a:xfrm>
              <a:off x="3046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4" name="Freeform 463"/>
            <p:cNvSpPr>
              <a:spLocks/>
            </p:cNvSpPr>
            <p:nvPr/>
          </p:nvSpPr>
          <p:spPr bwMode="auto">
            <a:xfrm>
              <a:off x="3046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5" name="Freeform 464"/>
            <p:cNvSpPr>
              <a:spLocks/>
            </p:cNvSpPr>
            <p:nvPr/>
          </p:nvSpPr>
          <p:spPr bwMode="auto">
            <a:xfrm>
              <a:off x="3046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6" name="Freeform 465"/>
            <p:cNvSpPr>
              <a:spLocks/>
            </p:cNvSpPr>
            <p:nvPr/>
          </p:nvSpPr>
          <p:spPr bwMode="auto">
            <a:xfrm>
              <a:off x="3046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7" name="Freeform 466"/>
            <p:cNvSpPr>
              <a:spLocks/>
            </p:cNvSpPr>
            <p:nvPr/>
          </p:nvSpPr>
          <p:spPr bwMode="auto">
            <a:xfrm>
              <a:off x="3046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8" name="Freeform 467"/>
            <p:cNvSpPr>
              <a:spLocks/>
            </p:cNvSpPr>
            <p:nvPr/>
          </p:nvSpPr>
          <p:spPr bwMode="auto">
            <a:xfrm>
              <a:off x="3046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89" name="Freeform 468"/>
            <p:cNvSpPr>
              <a:spLocks/>
            </p:cNvSpPr>
            <p:nvPr/>
          </p:nvSpPr>
          <p:spPr bwMode="auto">
            <a:xfrm>
              <a:off x="3046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0" name="Freeform 469"/>
            <p:cNvSpPr>
              <a:spLocks/>
            </p:cNvSpPr>
            <p:nvPr/>
          </p:nvSpPr>
          <p:spPr bwMode="auto">
            <a:xfrm>
              <a:off x="3046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1" name="Freeform 470"/>
            <p:cNvSpPr>
              <a:spLocks/>
            </p:cNvSpPr>
            <p:nvPr/>
          </p:nvSpPr>
          <p:spPr bwMode="auto">
            <a:xfrm>
              <a:off x="3046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2" name="Freeform 471"/>
            <p:cNvSpPr>
              <a:spLocks/>
            </p:cNvSpPr>
            <p:nvPr/>
          </p:nvSpPr>
          <p:spPr bwMode="auto">
            <a:xfrm>
              <a:off x="3046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3" name="Freeform 472"/>
            <p:cNvSpPr>
              <a:spLocks/>
            </p:cNvSpPr>
            <p:nvPr/>
          </p:nvSpPr>
          <p:spPr bwMode="auto">
            <a:xfrm>
              <a:off x="3046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4" name="Freeform 473"/>
            <p:cNvSpPr>
              <a:spLocks/>
            </p:cNvSpPr>
            <p:nvPr/>
          </p:nvSpPr>
          <p:spPr bwMode="auto">
            <a:xfrm>
              <a:off x="3046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5" name="Freeform 474"/>
            <p:cNvSpPr>
              <a:spLocks/>
            </p:cNvSpPr>
            <p:nvPr/>
          </p:nvSpPr>
          <p:spPr bwMode="auto">
            <a:xfrm>
              <a:off x="3046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6" name="Freeform 475"/>
            <p:cNvSpPr>
              <a:spLocks/>
            </p:cNvSpPr>
            <p:nvPr/>
          </p:nvSpPr>
          <p:spPr bwMode="auto">
            <a:xfrm>
              <a:off x="3046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7" name="Freeform 476"/>
            <p:cNvSpPr>
              <a:spLocks/>
            </p:cNvSpPr>
            <p:nvPr/>
          </p:nvSpPr>
          <p:spPr bwMode="auto">
            <a:xfrm>
              <a:off x="3046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8" name="Freeform 477"/>
            <p:cNvSpPr>
              <a:spLocks/>
            </p:cNvSpPr>
            <p:nvPr/>
          </p:nvSpPr>
          <p:spPr bwMode="auto">
            <a:xfrm>
              <a:off x="3046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99" name="Freeform 478"/>
            <p:cNvSpPr>
              <a:spLocks/>
            </p:cNvSpPr>
            <p:nvPr/>
          </p:nvSpPr>
          <p:spPr bwMode="auto">
            <a:xfrm>
              <a:off x="3046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0" name="Freeform 479"/>
            <p:cNvSpPr>
              <a:spLocks/>
            </p:cNvSpPr>
            <p:nvPr/>
          </p:nvSpPr>
          <p:spPr bwMode="auto">
            <a:xfrm>
              <a:off x="3046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1" name="Freeform 480"/>
            <p:cNvSpPr>
              <a:spLocks/>
            </p:cNvSpPr>
            <p:nvPr/>
          </p:nvSpPr>
          <p:spPr bwMode="auto">
            <a:xfrm>
              <a:off x="3046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2" name="Freeform 481"/>
            <p:cNvSpPr>
              <a:spLocks/>
            </p:cNvSpPr>
            <p:nvPr/>
          </p:nvSpPr>
          <p:spPr bwMode="auto">
            <a:xfrm>
              <a:off x="3046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3" name="Freeform 482"/>
            <p:cNvSpPr>
              <a:spLocks/>
            </p:cNvSpPr>
            <p:nvPr/>
          </p:nvSpPr>
          <p:spPr bwMode="auto">
            <a:xfrm>
              <a:off x="3046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4" name="Freeform 483"/>
            <p:cNvSpPr>
              <a:spLocks/>
            </p:cNvSpPr>
            <p:nvPr/>
          </p:nvSpPr>
          <p:spPr bwMode="auto">
            <a:xfrm>
              <a:off x="3046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5" name="Freeform 484"/>
            <p:cNvSpPr>
              <a:spLocks/>
            </p:cNvSpPr>
            <p:nvPr/>
          </p:nvSpPr>
          <p:spPr bwMode="auto">
            <a:xfrm>
              <a:off x="3046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6" name="Freeform 485"/>
            <p:cNvSpPr>
              <a:spLocks/>
            </p:cNvSpPr>
            <p:nvPr/>
          </p:nvSpPr>
          <p:spPr bwMode="auto">
            <a:xfrm>
              <a:off x="3046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7" name="Freeform 486"/>
            <p:cNvSpPr>
              <a:spLocks/>
            </p:cNvSpPr>
            <p:nvPr/>
          </p:nvSpPr>
          <p:spPr bwMode="auto">
            <a:xfrm>
              <a:off x="3699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8" name="Freeform 487"/>
            <p:cNvSpPr>
              <a:spLocks/>
            </p:cNvSpPr>
            <p:nvPr/>
          </p:nvSpPr>
          <p:spPr bwMode="auto">
            <a:xfrm>
              <a:off x="3699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9" name="Freeform 488"/>
            <p:cNvSpPr>
              <a:spLocks/>
            </p:cNvSpPr>
            <p:nvPr/>
          </p:nvSpPr>
          <p:spPr bwMode="auto">
            <a:xfrm>
              <a:off x="3699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0" name="Freeform 489"/>
            <p:cNvSpPr>
              <a:spLocks/>
            </p:cNvSpPr>
            <p:nvPr/>
          </p:nvSpPr>
          <p:spPr bwMode="auto">
            <a:xfrm>
              <a:off x="3699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1" name="Freeform 490"/>
            <p:cNvSpPr>
              <a:spLocks/>
            </p:cNvSpPr>
            <p:nvPr/>
          </p:nvSpPr>
          <p:spPr bwMode="auto">
            <a:xfrm>
              <a:off x="3699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2" name="Freeform 491"/>
            <p:cNvSpPr>
              <a:spLocks/>
            </p:cNvSpPr>
            <p:nvPr/>
          </p:nvSpPr>
          <p:spPr bwMode="auto">
            <a:xfrm>
              <a:off x="3699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3" name="Freeform 492"/>
            <p:cNvSpPr>
              <a:spLocks/>
            </p:cNvSpPr>
            <p:nvPr/>
          </p:nvSpPr>
          <p:spPr bwMode="auto">
            <a:xfrm>
              <a:off x="3699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4" name="Freeform 493"/>
            <p:cNvSpPr>
              <a:spLocks/>
            </p:cNvSpPr>
            <p:nvPr/>
          </p:nvSpPr>
          <p:spPr bwMode="auto">
            <a:xfrm>
              <a:off x="3699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5" name="Freeform 494"/>
            <p:cNvSpPr>
              <a:spLocks/>
            </p:cNvSpPr>
            <p:nvPr/>
          </p:nvSpPr>
          <p:spPr bwMode="auto">
            <a:xfrm>
              <a:off x="3699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6" name="Freeform 495"/>
            <p:cNvSpPr>
              <a:spLocks/>
            </p:cNvSpPr>
            <p:nvPr/>
          </p:nvSpPr>
          <p:spPr bwMode="auto">
            <a:xfrm>
              <a:off x="3699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7" name="Freeform 496"/>
            <p:cNvSpPr>
              <a:spLocks/>
            </p:cNvSpPr>
            <p:nvPr/>
          </p:nvSpPr>
          <p:spPr bwMode="auto">
            <a:xfrm>
              <a:off x="3699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8" name="Freeform 497"/>
            <p:cNvSpPr>
              <a:spLocks/>
            </p:cNvSpPr>
            <p:nvPr/>
          </p:nvSpPr>
          <p:spPr bwMode="auto">
            <a:xfrm>
              <a:off x="3699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19" name="Freeform 498"/>
            <p:cNvSpPr>
              <a:spLocks/>
            </p:cNvSpPr>
            <p:nvPr/>
          </p:nvSpPr>
          <p:spPr bwMode="auto">
            <a:xfrm>
              <a:off x="3699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0" name="Freeform 499"/>
            <p:cNvSpPr>
              <a:spLocks/>
            </p:cNvSpPr>
            <p:nvPr/>
          </p:nvSpPr>
          <p:spPr bwMode="auto">
            <a:xfrm>
              <a:off x="3699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1" name="Freeform 500"/>
            <p:cNvSpPr>
              <a:spLocks/>
            </p:cNvSpPr>
            <p:nvPr/>
          </p:nvSpPr>
          <p:spPr bwMode="auto">
            <a:xfrm>
              <a:off x="3699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2" name="Freeform 501"/>
            <p:cNvSpPr>
              <a:spLocks/>
            </p:cNvSpPr>
            <p:nvPr/>
          </p:nvSpPr>
          <p:spPr bwMode="auto">
            <a:xfrm>
              <a:off x="3699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3" name="Freeform 502"/>
            <p:cNvSpPr>
              <a:spLocks/>
            </p:cNvSpPr>
            <p:nvPr/>
          </p:nvSpPr>
          <p:spPr bwMode="auto">
            <a:xfrm>
              <a:off x="3699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4" name="Freeform 503"/>
            <p:cNvSpPr>
              <a:spLocks/>
            </p:cNvSpPr>
            <p:nvPr/>
          </p:nvSpPr>
          <p:spPr bwMode="auto">
            <a:xfrm>
              <a:off x="3699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5" name="Freeform 504"/>
            <p:cNvSpPr>
              <a:spLocks/>
            </p:cNvSpPr>
            <p:nvPr/>
          </p:nvSpPr>
          <p:spPr bwMode="auto">
            <a:xfrm>
              <a:off x="3699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6" name="Freeform 505"/>
            <p:cNvSpPr>
              <a:spLocks/>
            </p:cNvSpPr>
            <p:nvPr/>
          </p:nvSpPr>
          <p:spPr bwMode="auto">
            <a:xfrm>
              <a:off x="3699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7" name="Freeform 506"/>
            <p:cNvSpPr>
              <a:spLocks/>
            </p:cNvSpPr>
            <p:nvPr/>
          </p:nvSpPr>
          <p:spPr bwMode="auto">
            <a:xfrm>
              <a:off x="3699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8" name="Freeform 507"/>
            <p:cNvSpPr>
              <a:spLocks/>
            </p:cNvSpPr>
            <p:nvPr/>
          </p:nvSpPr>
          <p:spPr bwMode="auto">
            <a:xfrm>
              <a:off x="3699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29" name="Freeform 508"/>
            <p:cNvSpPr>
              <a:spLocks/>
            </p:cNvSpPr>
            <p:nvPr/>
          </p:nvSpPr>
          <p:spPr bwMode="auto">
            <a:xfrm>
              <a:off x="3699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0" name="Freeform 509"/>
            <p:cNvSpPr>
              <a:spLocks/>
            </p:cNvSpPr>
            <p:nvPr/>
          </p:nvSpPr>
          <p:spPr bwMode="auto">
            <a:xfrm>
              <a:off x="3699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1" name="Freeform 510"/>
            <p:cNvSpPr>
              <a:spLocks/>
            </p:cNvSpPr>
            <p:nvPr/>
          </p:nvSpPr>
          <p:spPr bwMode="auto">
            <a:xfrm>
              <a:off x="3699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2" name="Freeform 511"/>
            <p:cNvSpPr>
              <a:spLocks/>
            </p:cNvSpPr>
            <p:nvPr/>
          </p:nvSpPr>
          <p:spPr bwMode="auto">
            <a:xfrm>
              <a:off x="3699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3" name="Freeform 512"/>
            <p:cNvSpPr>
              <a:spLocks/>
            </p:cNvSpPr>
            <p:nvPr/>
          </p:nvSpPr>
          <p:spPr bwMode="auto">
            <a:xfrm>
              <a:off x="3699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4" name="Freeform 513"/>
            <p:cNvSpPr>
              <a:spLocks/>
            </p:cNvSpPr>
            <p:nvPr/>
          </p:nvSpPr>
          <p:spPr bwMode="auto">
            <a:xfrm>
              <a:off x="3699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5" name="Freeform 514"/>
            <p:cNvSpPr>
              <a:spLocks/>
            </p:cNvSpPr>
            <p:nvPr/>
          </p:nvSpPr>
          <p:spPr bwMode="auto">
            <a:xfrm>
              <a:off x="3699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6" name="Freeform 515"/>
            <p:cNvSpPr>
              <a:spLocks/>
            </p:cNvSpPr>
            <p:nvPr/>
          </p:nvSpPr>
          <p:spPr bwMode="auto">
            <a:xfrm>
              <a:off x="3699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7" name="Freeform 516"/>
            <p:cNvSpPr>
              <a:spLocks/>
            </p:cNvSpPr>
            <p:nvPr/>
          </p:nvSpPr>
          <p:spPr bwMode="auto">
            <a:xfrm>
              <a:off x="3699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8" name="Freeform 517"/>
            <p:cNvSpPr>
              <a:spLocks/>
            </p:cNvSpPr>
            <p:nvPr/>
          </p:nvSpPr>
          <p:spPr bwMode="auto">
            <a:xfrm>
              <a:off x="3699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39" name="Freeform 518"/>
            <p:cNvSpPr>
              <a:spLocks/>
            </p:cNvSpPr>
            <p:nvPr/>
          </p:nvSpPr>
          <p:spPr bwMode="auto">
            <a:xfrm>
              <a:off x="3699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0" name="Freeform 519"/>
            <p:cNvSpPr>
              <a:spLocks/>
            </p:cNvSpPr>
            <p:nvPr/>
          </p:nvSpPr>
          <p:spPr bwMode="auto">
            <a:xfrm>
              <a:off x="3699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1" name="Freeform 520"/>
            <p:cNvSpPr>
              <a:spLocks/>
            </p:cNvSpPr>
            <p:nvPr/>
          </p:nvSpPr>
          <p:spPr bwMode="auto">
            <a:xfrm>
              <a:off x="3699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2" name="Freeform 521"/>
            <p:cNvSpPr>
              <a:spLocks/>
            </p:cNvSpPr>
            <p:nvPr/>
          </p:nvSpPr>
          <p:spPr bwMode="auto">
            <a:xfrm>
              <a:off x="3699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3" name="Freeform 522"/>
            <p:cNvSpPr>
              <a:spLocks/>
            </p:cNvSpPr>
            <p:nvPr/>
          </p:nvSpPr>
          <p:spPr bwMode="auto">
            <a:xfrm>
              <a:off x="3699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4" name="Freeform 523"/>
            <p:cNvSpPr>
              <a:spLocks/>
            </p:cNvSpPr>
            <p:nvPr/>
          </p:nvSpPr>
          <p:spPr bwMode="auto">
            <a:xfrm>
              <a:off x="3699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5" name="Freeform 524"/>
            <p:cNvSpPr>
              <a:spLocks/>
            </p:cNvSpPr>
            <p:nvPr/>
          </p:nvSpPr>
          <p:spPr bwMode="auto">
            <a:xfrm>
              <a:off x="3699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6" name="Freeform 525"/>
            <p:cNvSpPr>
              <a:spLocks/>
            </p:cNvSpPr>
            <p:nvPr/>
          </p:nvSpPr>
          <p:spPr bwMode="auto">
            <a:xfrm>
              <a:off x="3699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7" name="Freeform 526"/>
            <p:cNvSpPr>
              <a:spLocks/>
            </p:cNvSpPr>
            <p:nvPr/>
          </p:nvSpPr>
          <p:spPr bwMode="auto">
            <a:xfrm>
              <a:off x="3699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8" name="Freeform 527"/>
            <p:cNvSpPr>
              <a:spLocks/>
            </p:cNvSpPr>
            <p:nvPr/>
          </p:nvSpPr>
          <p:spPr bwMode="auto">
            <a:xfrm>
              <a:off x="3699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49" name="Freeform 528"/>
            <p:cNvSpPr>
              <a:spLocks/>
            </p:cNvSpPr>
            <p:nvPr/>
          </p:nvSpPr>
          <p:spPr bwMode="auto">
            <a:xfrm>
              <a:off x="3699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0" name="Freeform 529"/>
            <p:cNvSpPr>
              <a:spLocks/>
            </p:cNvSpPr>
            <p:nvPr/>
          </p:nvSpPr>
          <p:spPr bwMode="auto">
            <a:xfrm>
              <a:off x="3699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1" name="Freeform 530"/>
            <p:cNvSpPr>
              <a:spLocks/>
            </p:cNvSpPr>
            <p:nvPr/>
          </p:nvSpPr>
          <p:spPr bwMode="auto">
            <a:xfrm>
              <a:off x="3699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2" name="Freeform 531"/>
            <p:cNvSpPr>
              <a:spLocks/>
            </p:cNvSpPr>
            <p:nvPr/>
          </p:nvSpPr>
          <p:spPr bwMode="auto">
            <a:xfrm>
              <a:off x="3699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3" name="Freeform 532"/>
            <p:cNvSpPr>
              <a:spLocks/>
            </p:cNvSpPr>
            <p:nvPr/>
          </p:nvSpPr>
          <p:spPr bwMode="auto">
            <a:xfrm>
              <a:off x="3699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4" name="Freeform 533"/>
            <p:cNvSpPr>
              <a:spLocks/>
            </p:cNvSpPr>
            <p:nvPr/>
          </p:nvSpPr>
          <p:spPr bwMode="auto">
            <a:xfrm>
              <a:off x="3699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5" name="Freeform 534"/>
            <p:cNvSpPr>
              <a:spLocks/>
            </p:cNvSpPr>
            <p:nvPr/>
          </p:nvSpPr>
          <p:spPr bwMode="auto">
            <a:xfrm>
              <a:off x="4356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6" name="Freeform 535"/>
            <p:cNvSpPr>
              <a:spLocks/>
            </p:cNvSpPr>
            <p:nvPr/>
          </p:nvSpPr>
          <p:spPr bwMode="auto">
            <a:xfrm>
              <a:off x="4356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7" name="Freeform 536"/>
            <p:cNvSpPr>
              <a:spLocks/>
            </p:cNvSpPr>
            <p:nvPr/>
          </p:nvSpPr>
          <p:spPr bwMode="auto">
            <a:xfrm>
              <a:off x="4356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8" name="Freeform 537"/>
            <p:cNvSpPr>
              <a:spLocks/>
            </p:cNvSpPr>
            <p:nvPr/>
          </p:nvSpPr>
          <p:spPr bwMode="auto">
            <a:xfrm>
              <a:off x="4356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59" name="Freeform 538"/>
            <p:cNvSpPr>
              <a:spLocks/>
            </p:cNvSpPr>
            <p:nvPr/>
          </p:nvSpPr>
          <p:spPr bwMode="auto">
            <a:xfrm>
              <a:off x="4356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0" name="Freeform 539"/>
            <p:cNvSpPr>
              <a:spLocks/>
            </p:cNvSpPr>
            <p:nvPr/>
          </p:nvSpPr>
          <p:spPr bwMode="auto">
            <a:xfrm>
              <a:off x="4356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1" name="Freeform 540"/>
            <p:cNvSpPr>
              <a:spLocks/>
            </p:cNvSpPr>
            <p:nvPr/>
          </p:nvSpPr>
          <p:spPr bwMode="auto">
            <a:xfrm>
              <a:off x="4356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4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2" name="Freeform 541"/>
            <p:cNvSpPr>
              <a:spLocks/>
            </p:cNvSpPr>
            <p:nvPr/>
          </p:nvSpPr>
          <p:spPr bwMode="auto">
            <a:xfrm>
              <a:off x="4356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4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3" name="Freeform 542"/>
            <p:cNvSpPr>
              <a:spLocks/>
            </p:cNvSpPr>
            <p:nvPr/>
          </p:nvSpPr>
          <p:spPr bwMode="auto">
            <a:xfrm>
              <a:off x="4356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4" name="Freeform 543"/>
            <p:cNvSpPr>
              <a:spLocks/>
            </p:cNvSpPr>
            <p:nvPr/>
          </p:nvSpPr>
          <p:spPr bwMode="auto">
            <a:xfrm>
              <a:off x="4356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5" name="Freeform 544"/>
            <p:cNvSpPr>
              <a:spLocks/>
            </p:cNvSpPr>
            <p:nvPr/>
          </p:nvSpPr>
          <p:spPr bwMode="auto">
            <a:xfrm>
              <a:off x="4356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6" name="Freeform 545"/>
            <p:cNvSpPr>
              <a:spLocks/>
            </p:cNvSpPr>
            <p:nvPr/>
          </p:nvSpPr>
          <p:spPr bwMode="auto">
            <a:xfrm>
              <a:off x="4356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7" name="Freeform 546"/>
            <p:cNvSpPr>
              <a:spLocks/>
            </p:cNvSpPr>
            <p:nvPr/>
          </p:nvSpPr>
          <p:spPr bwMode="auto">
            <a:xfrm>
              <a:off x="4356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8" name="Freeform 547"/>
            <p:cNvSpPr>
              <a:spLocks/>
            </p:cNvSpPr>
            <p:nvPr/>
          </p:nvSpPr>
          <p:spPr bwMode="auto">
            <a:xfrm>
              <a:off x="4356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69" name="Freeform 548"/>
            <p:cNvSpPr>
              <a:spLocks/>
            </p:cNvSpPr>
            <p:nvPr/>
          </p:nvSpPr>
          <p:spPr bwMode="auto">
            <a:xfrm>
              <a:off x="4356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0" name="Freeform 549"/>
            <p:cNvSpPr>
              <a:spLocks/>
            </p:cNvSpPr>
            <p:nvPr/>
          </p:nvSpPr>
          <p:spPr bwMode="auto">
            <a:xfrm>
              <a:off x="4356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1" name="Freeform 550"/>
            <p:cNvSpPr>
              <a:spLocks/>
            </p:cNvSpPr>
            <p:nvPr/>
          </p:nvSpPr>
          <p:spPr bwMode="auto">
            <a:xfrm>
              <a:off x="4356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2" name="Freeform 551"/>
            <p:cNvSpPr>
              <a:spLocks/>
            </p:cNvSpPr>
            <p:nvPr/>
          </p:nvSpPr>
          <p:spPr bwMode="auto">
            <a:xfrm>
              <a:off x="4356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3" name="Freeform 552"/>
            <p:cNvSpPr>
              <a:spLocks/>
            </p:cNvSpPr>
            <p:nvPr/>
          </p:nvSpPr>
          <p:spPr bwMode="auto">
            <a:xfrm>
              <a:off x="4356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4" name="Freeform 553"/>
            <p:cNvSpPr>
              <a:spLocks/>
            </p:cNvSpPr>
            <p:nvPr/>
          </p:nvSpPr>
          <p:spPr bwMode="auto">
            <a:xfrm>
              <a:off x="4356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5" name="Freeform 554"/>
            <p:cNvSpPr>
              <a:spLocks/>
            </p:cNvSpPr>
            <p:nvPr/>
          </p:nvSpPr>
          <p:spPr bwMode="auto">
            <a:xfrm>
              <a:off x="4356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6" name="Freeform 555"/>
            <p:cNvSpPr>
              <a:spLocks/>
            </p:cNvSpPr>
            <p:nvPr/>
          </p:nvSpPr>
          <p:spPr bwMode="auto">
            <a:xfrm>
              <a:off x="4356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7" name="Freeform 556"/>
            <p:cNvSpPr>
              <a:spLocks/>
            </p:cNvSpPr>
            <p:nvPr/>
          </p:nvSpPr>
          <p:spPr bwMode="auto">
            <a:xfrm>
              <a:off x="4356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8" name="Freeform 557"/>
            <p:cNvSpPr>
              <a:spLocks/>
            </p:cNvSpPr>
            <p:nvPr/>
          </p:nvSpPr>
          <p:spPr bwMode="auto">
            <a:xfrm>
              <a:off x="4356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79" name="Freeform 558"/>
            <p:cNvSpPr>
              <a:spLocks/>
            </p:cNvSpPr>
            <p:nvPr/>
          </p:nvSpPr>
          <p:spPr bwMode="auto">
            <a:xfrm>
              <a:off x="4356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0" name="Freeform 559"/>
            <p:cNvSpPr>
              <a:spLocks/>
            </p:cNvSpPr>
            <p:nvPr/>
          </p:nvSpPr>
          <p:spPr bwMode="auto">
            <a:xfrm>
              <a:off x="4356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1" name="Freeform 560"/>
            <p:cNvSpPr>
              <a:spLocks/>
            </p:cNvSpPr>
            <p:nvPr/>
          </p:nvSpPr>
          <p:spPr bwMode="auto">
            <a:xfrm>
              <a:off x="4356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2" name="Freeform 561"/>
            <p:cNvSpPr>
              <a:spLocks/>
            </p:cNvSpPr>
            <p:nvPr/>
          </p:nvSpPr>
          <p:spPr bwMode="auto">
            <a:xfrm>
              <a:off x="4356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3" name="Freeform 562"/>
            <p:cNvSpPr>
              <a:spLocks/>
            </p:cNvSpPr>
            <p:nvPr/>
          </p:nvSpPr>
          <p:spPr bwMode="auto">
            <a:xfrm>
              <a:off x="4356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4" name="Freeform 563"/>
            <p:cNvSpPr>
              <a:spLocks/>
            </p:cNvSpPr>
            <p:nvPr/>
          </p:nvSpPr>
          <p:spPr bwMode="auto">
            <a:xfrm>
              <a:off x="4356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5" name="Freeform 564"/>
            <p:cNvSpPr>
              <a:spLocks/>
            </p:cNvSpPr>
            <p:nvPr/>
          </p:nvSpPr>
          <p:spPr bwMode="auto">
            <a:xfrm>
              <a:off x="4356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6" name="Freeform 565"/>
            <p:cNvSpPr>
              <a:spLocks/>
            </p:cNvSpPr>
            <p:nvPr/>
          </p:nvSpPr>
          <p:spPr bwMode="auto">
            <a:xfrm>
              <a:off x="4356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7" name="Freeform 566"/>
            <p:cNvSpPr>
              <a:spLocks/>
            </p:cNvSpPr>
            <p:nvPr/>
          </p:nvSpPr>
          <p:spPr bwMode="auto">
            <a:xfrm>
              <a:off x="4356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8" name="Freeform 567"/>
            <p:cNvSpPr>
              <a:spLocks/>
            </p:cNvSpPr>
            <p:nvPr/>
          </p:nvSpPr>
          <p:spPr bwMode="auto">
            <a:xfrm>
              <a:off x="4356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89" name="Freeform 568"/>
            <p:cNvSpPr>
              <a:spLocks/>
            </p:cNvSpPr>
            <p:nvPr/>
          </p:nvSpPr>
          <p:spPr bwMode="auto">
            <a:xfrm>
              <a:off x="4356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8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0" name="Freeform 569"/>
            <p:cNvSpPr>
              <a:spLocks/>
            </p:cNvSpPr>
            <p:nvPr/>
          </p:nvSpPr>
          <p:spPr bwMode="auto">
            <a:xfrm>
              <a:off x="4356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8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1" name="Freeform 570"/>
            <p:cNvSpPr>
              <a:spLocks/>
            </p:cNvSpPr>
            <p:nvPr/>
          </p:nvSpPr>
          <p:spPr bwMode="auto">
            <a:xfrm>
              <a:off x="4356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2" name="Freeform 571"/>
            <p:cNvSpPr>
              <a:spLocks/>
            </p:cNvSpPr>
            <p:nvPr/>
          </p:nvSpPr>
          <p:spPr bwMode="auto">
            <a:xfrm>
              <a:off x="4356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3" name="Freeform 572"/>
            <p:cNvSpPr>
              <a:spLocks/>
            </p:cNvSpPr>
            <p:nvPr/>
          </p:nvSpPr>
          <p:spPr bwMode="auto">
            <a:xfrm>
              <a:off x="4356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4" name="Freeform 573"/>
            <p:cNvSpPr>
              <a:spLocks/>
            </p:cNvSpPr>
            <p:nvPr/>
          </p:nvSpPr>
          <p:spPr bwMode="auto">
            <a:xfrm>
              <a:off x="4356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5" name="Freeform 574"/>
            <p:cNvSpPr>
              <a:spLocks/>
            </p:cNvSpPr>
            <p:nvPr/>
          </p:nvSpPr>
          <p:spPr bwMode="auto">
            <a:xfrm>
              <a:off x="4356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6" name="Freeform 575"/>
            <p:cNvSpPr>
              <a:spLocks/>
            </p:cNvSpPr>
            <p:nvPr/>
          </p:nvSpPr>
          <p:spPr bwMode="auto">
            <a:xfrm>
              <a:off x="4356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7" name="Freeform 576"/>
            <p:cNvSpPr>
              <a:spLocks/>
            </p:cNvSpPr>
            <p:nvPr/>
          </p:nvSpPr>
          <p:spPr bwMode="auto">
            <a:xfrm>
              <a:off x="4356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8" name="Freeform 577"/>
            <p:cNvSpPr>
              <a:spLocks/>
            </p:cNvSpPr>
            <p:nvPr/>
          </p:nvSpPr>
          <p:spPr bwMode="auto">
            <a:xfrm>
              <a:off x="4356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99" name="Freeform 578"/>
            <p:cNvSpPr>
              <a:spLocks/>
            </p:cNvSpPr>
            <p:nvPr/>
          </p:nvSpPr>
          <p:spPr bwMode="auto">
            <a:xfrm>
              <a:off x="4356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0" name="Freeform 579"/>
            <p:cNvSpPr>
              <a:spLocks/>
            </p:cNvSpPr>
            <p:nvPr/>
          </p:nvSpPr>
          <p:spPr bwMode="auto">
            <a:xfrm>
              <a:off x="4356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1" name="Freeform 580"/>
            <p:cNvSpPr>
              <a:spLocks/>
            </p:cNvSpPr>
            <p:nvPr/>
          </p:nvSpPr>
          <p:spPr bwMode="auto">
            <a:xfrm>
              <a:off x="4356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8 w 21"/>
                <a:gd name="T7" fmla="*/ 7 h 21"/>
                <a:gd name="T8" fmla="*/ 21 w 21"/>
                <a:gd name="T9" fmla="*/ 11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2" name="Freeform 581"/>
            <p:cNvSpPr>
              <a:spLocks/>
            </p:cNvSpPr>
            <p:nvPr/>
          </p:nvSpPr>
          <p:spPr bwMode="auto">
            <a:xfrm>
              <a:off x="4356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8 w 21"/>
                <a:gd name="T7" fmla="*/ 7 h 21"/>
                <a:gd name="T8" fmla="*/ 21 w 21"/>
                <a:gd name="T9" fmla="*/ 11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3" name="Freeform 582"/>
            <p:cNvSpPr>
              <a:spLocks/>
            </p:cNvSpPr>
            <p:nvPr/>
          </p:nvSpPr>
          <p:spPr bwMode="auto">
            <a:xfrm>
              <a:off x="5009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4" name="Freeform 583"/>
            <p:cNvSpPr>
              <a:spLocks/>
            </p:cNvSpPr>
            <p:nvPr/>
          </p:nvSpPr>
          <p:spPr bwMode="auto">
            <a:xfrm>
              <a:off x="5009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5" name="Freeform 584"/>
            <p:cNvSpPr>
              <a:spLocks/>
            </p:cNvSpPr>
            <p:nvPr/>
          </p:nvSpPr>
          <p:spPr bwMode="auto">
            <a:xfrm>
              <a:off x="5009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6" name="Freeform 585"/>
            <p:cNvSpPr>
              <a:spLocks/>
            </p:cNvSpPr>
            <p:nvPr/>
          </p:nvSpPr>
          <p:spPr bwMode="auto">
            <a:xfrm>
              <a:off x="5009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7" name="Freeform 586"/>
            <p:cNvSpPr>
              <a:spLocks/>
            </p:cNvSpPr>
            <p:nvPr/>
          </p:nvSpPr>
          <p:spPr bwMode="auto">
            <a:xfrm>
              <a:off x="5009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8" name="Freeform 587"/>
            <p:cNvSpPr>
              <a:spLocks/>
            </p:cNvSpPr>
            <p:nvPr/>
          </p:nvSpPr>
          <p:spPr bwMode="auto">
            <a:xfrm>
              <a:off x="5009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09" name="Freeform 588"/>
            <p:cNvSpPr>
              <a:spLocks/>
            </p:cNvSpPr>
            <p:nvPr/>
          </p:nvSpPr>
          <p:spPr bwMode="auto">
            <a:xfrm>
              <a:off x="5009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7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0" name="Freeform 589"/>
            <p:cNvSpPr>
              <a:spLocks/>
            </p:cNvSpPr>
            <p:nvPr/>
          </p:nvSpPr>
          <p:spPr bwMode="auto">
            <a:xfrm>
              <a:off x="5009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7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1" name="Freeform 590"/>
            <p:cNvSpPr>
              <a:spLocks/>
            </p:cNvSpPr>
            <p:nvPr/>
          </p:nvSpPr>
          <p:spPr bwMode="auto">
            <a:xfrm>
              <a:off x="5009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2" name="Freeform 591"/>
            <p:cNvSpPr>
              <a:spLocks/>
            </p:cNvSpPr>
            <p:nvPr/>
          </p:nvSpPr>
          <p:spPr bwMode="auto">
            <a:xfrm>
              <a:off x="5009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3" name="Freeform 592"/>
            <p:cNvSpPr>
              <a:spLocks/>
            </p:cNvSpPr>
            <p:nvPr/>
          </p:nvSpPr>
          <p:spPr bwMode="auto">
            <a:xfrm>
              <a:off x="5009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4" name="Freeform 593"/>
            <p:cNvSpPr>
              <a:spLocks/>
            </p:cNvSpPr>
            <p:nvPr/>
          </p:nvSpPr>
          <p:spPr bwMode="auto">
            <a:xfrm>
              <a:off x="5009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5" name="Freeform 594"/>
            <p:cNvSpPr>
              <a:spLocks/>
            </p:cNvSpPr>
            <p:nvPr/>
          </p:nvSpPr>
          <p:spPr bwMode="auto">
            <a:xfrm>
              <a:off x="5009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6" name="Freeform 595"/>
            <p:cNvSpPr>
              <a:spLocks/>
            </p:cNvSpPr>
            <p:nvPr/>
          </p:nvSpPr>
          <p:spPr bwMode="auto">
            <a:xfrm>
              <a:off x="5009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7" name="Freeform 596"/>
            <p:cNvSpPr>
              <a:spLocks/>
            </p:cNvSpPr>
            <p:nvPr/>
          </p:nvSpPr>
          <p:spPr bwMode="auto">
            <a:xfrm>
              <a:off x="5009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8" name="Freeform 597"/>
            <p:cNvSpPr>
              <a:spLocks/>
            </p:cNvSpPr>
            <p:nvPr/>
          </p:nvSpPr>
          <p:spPr bwMode="auto">
            <a:xfrm>
              <a:off x="5009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9" name="Freeform 598"/>
            <p:cNvSpPr>
              <a:spLocks/>
            </p:cNvSpPr>
            <p:nvPr/>
          </p:nvSpPr>
          <p:spPr bwMode="auto">
            <a:xfrm>
              <a:off x="5009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0" name="Freeform 599"/>
            <p:cNvSpPr>
              <a:spLocks/>
            </p:cNvSpPr>
            <p:nvPr/>
          </p:nvSpPr>
          <p:spPr bwMode="auto">
            <a:xfrm>
              <a:off x="5009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1" name="Freeform 600"/>
            <p:cNvSpPr>
              <a:spLocks/>
            </p:cNvSpPr>
            <p:nvPr/>
          </p:nvSpPr>
          <p:spPr bwMode="auto">
            <a:xfrm>
              <a:off x="5009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2" name="Freeform 601"/>
            <p:cNvSpPr>
              <a:spLocks/>
            </p:cNvSpPr>
            <p:nvPr/>
          </p:nvSpPr>
          <p:spPr bwMode="auto">
            <a:xfrm>
              <a:off x="5009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3" name="Freeform 602"/>
            <p:cNvSpPr>
              <a:spLocks/>
            </p:cNvSpPr>
            <p:nvPr/>
          </p:nvSpPr>
          <p:spPr bwMode="auto">
            <a:xfrm>
              <a:off x="5009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4" name="Freeform 603"/>
            <p:cNvSpPr>
              <a:spLocks/>
            </p:cNvSpPr>
            <p:nvPr/>
          </p:nvSpPr>
          <p:spPr bwMode="auto">
            <a:xfrm>
              <a:off x="5009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5" name="Freeform 604"/>
            <p:cNvSpPr>
              <a:spLocks/>
            </p:cNvSpPr>
            <p:nvPr/>
          </p:nvSpPr>
          <p:spPr bwMode="auto">
            <a:xfrm>
              <a:off x="5009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Freeform 605"/>
            <p:cNvSpPr>
              <a:spLocks/>
            </p:cNvSpPr>
            <p:nvPr/>
          </p:nvSpPr>
          <p:spPr bwMode="auto">
            <a:xfrm>
              <a:off x="5009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Freeform 606"/>
            <p:cNvSpPr>
              <a:spLocks/>
            </p:cNvSpPr>
            <p:nvPr/>
          </p:nvSpPr>
          <p:spPr bwMode="auto">
            <a:xfrm>
              <a:off x="5009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Freeform 607"/>
            <p:cNvSpPr>
              <a:spLocks/>
            </p:cNvSpPr>
            <p:nvPr/>
          </p:nvSpPr>
          <p:spPr bwMode="auto">
            <a:xfrm>
              <a:off x="5009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608"/>
          <p:cNvGrpSpPr>
            <a:grpSpLocks/>
          </p:cNvGrpSpPr>
          <p:nvPr/>
        </p:nvGrpSpPr>
        <p:grpSpPr bwMode="auto">
          <a:xfrm>
            <a:off x="3733800" y="2271713"/>
            <a:ext cx="3930650" cy="3681412"/>
            <a:chOff x="2555" y="1431"/>
            <a:chExt cx="2476" cy="2319"/>
          </a:xfrm>
        </p:grpSpPr>
        <p:sp>
          <p:nvSpPr>
            <p:cNvPr id="46729" name="Freeform 609"/>
            <p:cNvSpPr>
              <a:spLocks/>
            </p:cNvSpPr>
            <p:nvPr/>
          </p:nvSpPr>
          <p:spPr bwMode="auto">
            <a:xfrm>
              <a:off x="5009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0" name="Freeform 610"/>
            <p:cNvSpPr>
              <a:spLocks/>
            </p:cNvSpPr>
            <p:nvPr/>
          </p:nvSpPr>
          <p:spPr bwMode="auto">
            <a:xfrm>
              <a:off x="5009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1" name="Freeform 611"/>
            <p:cNvSpPr>
              <a:spLocks/>
            </p:cNvSpPr>
            <p:nvPr/>
          </p:nvSpPr>
          <p:spPr bwMode="auto">
            <a:xfrm>
              <a:off x="5009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2" name="Freeform 612"/>
            <p:cNvSpPr>
              <a:spLocks/>
            </p:cNvSpPr>
            <p:nvPr/>
          </p:nvSpPr>
          <p:spPr bwMode="auto">
            <a:xfrm>
              <a:off x="5009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3" name="Freeform 613"/>
            <p:cNvSpPr>
              <a:spLocks/>
            </p:cNvSpPr>
            <p:nvPr/>
          </p:nvSpPr>
          <p:spPr bwMode="auto">
            <a:xfrm>
              <a:off x="5009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4" name="Freeform 614"/>
            <p:cNvSpPr>
              <a:spLocks/>
            </p:cNvSpPr>
            <p:nvPr/>
          </p:nvSpPr>
          <p:spPr bwMode="auto">
            <a:xfrm>
              <a:off x="5009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5" name="Freeform 615"/>
            <p:cNvSpPr>
              <a:spLocks/>
            </p:cNvSpPr>
            <p:nvPr/>
          </p:nvSpPr>
          <p:spPr bwMode="auto">
            <a:xfrm>
              <a:off x="5009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6" name="Freeform 616"/>
            <p:cNvSpPr>
              <a:spLocks/>
            </p:cNvSpPr>
            <p:nvPr/>
          </p:nvSpPr>
          <p:spPr bwMode="auto">
            <a:xfrm>
              <a:off x="5009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7" name="Freeform 617"/>
            <p:cNvSpPr>
              <a:spLocks/>
            </p:cNvSpPr>
            <p:nvPr/>
          </p:nvSpPr>
          <p:spPr bwMode="auto">
            <a:xfrm>
              <a:off x="5009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8 h 19"/>
                <a:gd name="T8" fmla="*/ 22 w 22"/>
                <a:gd name="T9" fmla="*/ 10 h 19"/>
                <a:gd name="T10" fmla="*/ 19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8" name="Freeform 618"/>
            <p:cNvSpPr>
              <a:spLocks/>
            </p:cNvSpPr>
            <p:nvPr/>
          </p:nvSpPr>
          <p:spPr bwMode="auto">
            <a:xfrm>
              <a:off x="5009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8 h 19"/>
                <a:gd name="T8" fmla="*/ 22 w 22"/>
                <a:gd name="T9" fmla="*/ 10 h 19"/>
                <a:gd name="T10" fmla="*/ 19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39" name="Freeform 619"/>
            <p:cNvSpPr>
              <a:spLocks/>
            </p:cNvSpPr>
            <p:nvPr/>
          </p:nvSpPr>
          <p:spPr bwMode="auto">
            <a:xfrm>
              <a:off x="5009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0" name="Freeform 620"/>
            <p:cNvSpPr>
              <a:spLocks/>
            </p:cNvSpPr>
            <p:nvPr/>
          </p:nvSpPr>
          <p:spPr bwMode="auto">
            <a:xfrm>
              <a:off x="5009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1" name="Freeform 621"/>
            <p:cNvSpPr>
              <a:spLocks/>
            </p:cNvSpPr>
            <p:nvPr/>
          </p:nvSpPr>
          <p:spPr bwMode="auto">
            <a:xfrm>
              <a:off x="5009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2" name="Freeform 622"/>
            <p:cNvSpPr>
              <a:spLocks/>
            </p:cNvSpPr>
            <p:nvPr/>
          </p:nvSpPr>
          <p:spPr bwMode="auto">
            <a:xfrm>
              <a:off x="5009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3" name="Freeform 623"/>
            <p:cNvSpPr>
              <a:spLocks/>
            </p:cNvSpPr>
            <p:nvPr/>
          </p:nvSpPr>
          <p:spPr bwMode="auto">
            <a:xfrm>
              <a:off x="5009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4" name="Freeform 624"/>
            <p:cNvSpPr>
              <a:spLocks/>
            </p:cNvSpPr>
            <p:nvPr/>
          </p:nvSpPr>
          <p:spPr bwMode="auto">
            <a:xfrm>
              <a:off x="5009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5" name="Freeform 625"/>
            <p:cNvSpPr>
              <a:spLocks/>
            </p:cNvSpPr>
            <p:nvPr/>
          </p:nvSpPr>
          <p:spPr bwMode="auto">
            <a:xfrm>
              <a:off x="5009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6" name="Freeform 626"/>
            <p:cNvSpPr>
              <a:spLocks/>
            </p:cNvSpPr>
            <p:nvPr/>
          </p:nvSpPr>
          <p:spPr bwMode="auto">
            <a:xfrm>
              <a:off x="5009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7" name="Freeform 627"/>
            <p:cNvSpPr>
              <a:spLocks/>
            </p:cNvSpPr>
            <p:nvPr/>
          </p:nvSpPr>
          <p:spPr bwMode="auto">
            <a:xfrm>
              <a:off x="5009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8" name="Freeform 628"/>
            <p:cNvSpPr>
              <a:spLocks/>
            </p:cNvSpPr>
            <p:nvPr/>
          </p:nvSpPr>
          <p:spPr bwMode="auto">
            <a:xfrm>
              <a:off x="5009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49" name="Freeform 629"/>
            <p:cNvSpPr>
              <a:spLocks/>
            </p:cNvSpPr>
            <p:nvPr/>
          </p:nvSpPr>
          <p:spPr bwMode="auto">
            <a:xfrm>
              <a:off x="5009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19 w 22"/>
                <a:gd name="T7" fmla="*/ 7 h 21"/>
                <a:gd name="T8" fmla="*/ 22 w 22"/>
                <a:gd name="T9" fmla="*/ 11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0" name="Freeform 630"/>
            <p:cNvSpPr>
              <a:spLocks/>
            </p:cNvSpPr>
            <p:nvPr/>
          </p:nvSpPr>
          <p:spPr bwMode="auto">
            <a:xfrm>
              <a:off x="5009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19 w 22"/>
                <a:gd name="T7" fmla="*/ 7 h 21"/>
                <a:gd name="T8" fmla="*/ 22 w 22"/>
                <a:gd name="T9" fmla="*/ 11 h 21"/>
                <a:gd name="T10" fmla="*/ 19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1" name="Freeform 631"/>
            <p:cNvSpPr>
              <a:spLocks/>
            </p:cNvSpPr>
            <p:nvPr/>
          </p:nvSpPr>
          <p:spPr bwMode="auto">
            <a:xfrm>
              <a:off x="2555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2" name="Freeform 632"/>
            <p:cNvSpPr>
              <a:spLocks/>
            </p:cNvSpPr>
            <p:nvPr/>
          </p:nvSpPr>
          <p:spPr bwMode="auto">
            <a:xfrm>
              <a:off x="2555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3" name="Freeform 633"/>
            <p:cNvSpPr>
              <a:spLocks/>
            </p:cNvSpPr>
            <p:nvPr/>
          </p:nvSpPr>
          <p:spPr bwMode="auto">
            <a:xfrm>
              <a:off x="2555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4" name="Freeform 634"/>
            <p:cNvSpPr>
              <a:spLocks/>
            </p:cNvSpPr>
            <p:nvPr/>
          </p:nvSpPr>
          <p:spPr bwMode="auto">
            <a:xfrm>
              <a:off x="2555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5" name="Freeform 635"/>
            <p:cNvSpPr>
              <a:spLocks/>
            </p:cNvSpPr>
            <p:nvPr/>
          </p:nvSpPr>
          <p:spPr bwMode="auto">
            <a:xfrm>
              <a:off x="2555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6" name="Freeform 636"/>
            <p:cNvSpPr>
              <a:spLocks/>
            </p:cNvSpPr>
            <p:nvPr/>
          </p:nvSpPr>
          <p:spPr bwMode="auto">
            <a:xfrm>
              <a:off x="2555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7" name="Freeform 637"/>
            <p:cNvSpPr>
              <a:spLocks/>
            </p:cNvSpPr>
            <p:nvPr/>
          </p:nvSpPr>
          <p:spPr bwMode="auto">
            <a:xfrm>
              <a:off x="2555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8" name="Freeform 638"/>
            <p:cNvSpPr>
              <a:spLocks/>
            </p:cNvSpPr>
            <p:nvPr/>
          </p:nvSpPr>
          <p:spPr bwMode="auto">
            <a:xfrm>
              <a:off x="2555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59" name="Freeform 639"/>
            <p:cNvSpPr>
              <a:spLocks/>
            </p:cNvSpPr>
            <p:nvPr/>
          </p:nvSpPr>
          <p:spPr bwMode="auto">
            <a:xfrm>
              <a:off x="2555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0" name="Freeform 640"/>
            <p:cNvSpPr>
              <a:spLocks/>
            </p:cNvSpPr>
            <p:nvPr/>
          </p:nvSpPr>
          <p:spPr bwMode="auto">
            <a:xfrm>
              <a:off x="2555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3 h 22"/>
                <a:gd name="T4" fmla="*/ 18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8 w 21"/>
                <a:gd name="T13" fmla="*/ 19 h 22"/>
                <a:gd name="T14" fmla="*/ 14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8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1" name="Freeform 641"/>
            <p:cNvSpPr>
              <a:spLocks/>
            </p:cNvSpPr>
            <p:nvPr/>
          </p:nvSpPr>
          <p:spPr bwMode="auto">
            <a:xfrm>
              <a:off x="2555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2" name="Freeform 642"/>
            <p:cNvSpPr>
              <a:spLocks/>
            </p:cNvSpPr>
            <p:nvPr/>
          </p:nvSpPr>
          <p:spPr bwMode="auto">
            <a:xfrm>
              <a:off x="2555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3" name="Freeform 643"/>
            <p:cNvSpPr>
              <a:spLocks/>
            </p:cNvSpPr>
            <p:nvPr/>
          </p:nvSpPr>
          <p:spPr bwMode="auto">
            <a:xfrm>
              <a:off x="2555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4" name="Freeform 644"/>
            <p:cNvSpPr>
              <a:spLocks/>
            </p:cNvSpPr>
            <p:nvPr/>
          </p:nvSpPr>
          <p:spPr bwMode="auto">
            <a:xfrm>
              <a:off x="2555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5" name="Freeform 645"/>
            <p:cNvSpPr>
              <a:spLocks/>
            </p:cNvSpPr>
            <p:nvPr/>
          </p:nvSpPr>
          <p:spPr bwMode="auto">
            <a:xfrm>
              <a:off x="2555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6" name="Freeform 646"/>
            <p:cNvSpPr>
              <a:spLocks/>
            </p:cNvSpPr>
            <p:nvPr/>
          </p:nvSpPr>
          <p:spPr bwMode="auto">
            <a:xfrm>
              <a:off x="2555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7" name="Freeform 647"/>
            <p:cNvSpPr>
              <a:spLocks/>
            </p:cNvSpPr>
            <p:nvPr/>
          </p:nvSpPr>
          <p:spPr bwMode="auto">
            <a:xfrm>
              <a:off x="2555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8" name="Freeform 648"/>
            <p:cNvSpPr>
              <a:spLocks/>
            </p:cNvSpPr>
            <p:nvPr/>
          </p:nvSpPr>
          <p:spPr bwMode="auto">
            <a:xfrm>
              <a:off x="2555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69" name="Freeform 649"/>
            <p:cNvSpPr>
              <a:spLocks/>
            </p:cNvSpPr>
            <p:nvPr/>
          </p:nvSpPr>
          <p:spPr bwMode="auto">
            <a:xfrm>
              <a:off x="2555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0" name="Freeform 650"/>
            <p:cNvSpPr>
              <a:spLocks/>
            </p:cNvSpPr>
            <p:nvPr/>
          </p:nvSpPr>
          <p:spPr bwMode="auto">
            <a:xfrm>
              <a:off x="2555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1" name="Freeform 651"/>
            <p:cNvSpPr>
              <a:spLocks/>
            </p:cNvSpPr>
            <p:nvPr/>
          </p:nvSpPr>
          <p:spPr bwMode="auto">
            <a:xfrm>
              <a:off x="2555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2" name="Freeform 652"/>
            <p:cNvSpPr>
              <a:spLocks/>
            </p:cNvSpPr>
            <p:nvPr/>
          </p:nvSpPr>
          <p:spPr bwMode="auto">
            <a:xfrm>
              <a:off x="2555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7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3" name="Freeform 653"/>
            <p:cNvSpPr>
              <a:spLocks/>
            </p:cNvSpPr>
            <p:nvPr/>
          </p:nvSpPr>
          <p:spPr bwMode="auto">
            <a:xfrm>
              <a:off x="2555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4" name="Freeform 654"/>
            <p:cNvSpPr>
              <a:spLocks/>
            </p:cNvSpPr>
            <p:nvPr/>
          </p:nvSpPr>
          <p:spPr bwMode="auto">
            <a:xfrm>
              <a:off x="2555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5" name="Freeform 655"/>
            <p:cNvSpPr>
              <a:spLocks/>
            </p:cNvSpPr>
            <p:nvPr/>
          </p:nvSpPr>
          <p:spPr bwMode="auto">
            <a:xfrm>
              <a:off x="2555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6" name="Freeform 656"/>
            <p:cNvSpPr>
              <a:spLocks/>
            </p:cNvSpPr>
            <p:nvPr/>
          </p:nvSpPr>
          <p:spPr bwMode="auto">
            <a:xfrm>
              <a:off x="2555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4 w 21"/>
                <a:gd name="T3" fmla="*/ 0 h 18"/>
                <a:gd name="T4" fmla="*/ 18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8 w 21"/>
                <a:gd name="T13" fmla="*/ 16 h 18"/>
                <a:gd name="T14" fmla="*/ 14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7" name="Freeform 657"/>
            <p:cNvSpPr>
              <a:spLocks/>
            </p:cNvSpPr>
            <p:nvPr/>
          </p:nvSpPr>
          <p:spPr bwMode="auto">
            <a:xfrm>
              <a:off x="2555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8" name="Freeform 658"/>
            <p:cNvSpPr>
              <a:spLocks/>
            </p:cNvSpPr>
            <p:nvPr/>
          </p:nvSpPr>
          <p:spPr bwMode="auto">
            <a:xfrm>
              <a:off x="2555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79" name="Freeform 659"/>
            <p:cNvSpPr>
              <a:spLocks/>
            </p:cNvSpPr>
            <p:nvPr/>
          </p:nvSpPr>
          <p:spPr bwMode="auto">
            <a:xfrm>
              <a:off x="2555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0" name="Freeform 660"/>
            <p:cNvSpPr>
              <a:spLocks/>
            </p:cNvSpPr>
            <p:nvPr/>
          </p:nvSpPr>
          <p:spPr bwMode="auto">
            <a:xfrm>
              <a:off x="2555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4 w 21"/>
                <a:gd name="T3" fmla="*/ 0 h 22"/>
                <a:gd name="T4" fmla="*/ 18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8 w 21"/>
                <a:gd name="T13" fmla="*/ 17 h 22"/>
                <a:gd name="T14" fmla="*/ 14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1" name="Freeform 661"/>
            <p:cNvSpPr>
              <a:spLocks/>
            </p:cNvSpPr>
            <p:nvPr/>
          </p:nvSpPr>
          <p:spPr bwMode="auto">
            <a:xfrm>
              <a:off x="2555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2" name="Freeform 662"/>
            <p:cNvSpPr>
              <a:spLocks/>
            </p:cNvSpPr>
            <p:nvPr/>
          </p:nvSpPr>
          <p:spPr bwMode="auto">
            <a:xfrm>
              <a:off x="2555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3" name="Freeform 663"/>
            <p:cNvSpPr>
              <a:spLocks/>
            </p:cNvSpPr>
            <p:nvPr/>
          </p:nvSpPr>
          <p:spPr bwMode="auto">
            <a:xfrm>
              <a:off x="2555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4" name="Freeform 664"/>
            <p:cNvSpPr>
              <a:spLocks/>
            </p:cNvSpPr>
            <p:nvPr/>
          </p:nvSpPr>
          <p:spPr bwMode="auto">
            <a:xfrm>
              <a:off x="2555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5" name="Freeform 665"/>
            <p:cNvSpPr>
              <a:spLocks/>
            </p:cNvSpPr>
            <p:nvPr/>
          </p:nvSpPr>
          <p:spPr bwMode="auto">
            <a:xfrm>
              <a:off x="2555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6" name="Freeform 666"/>
            <p:cNvSpPr>
              <a:spLocks/>
            </p:cNvSpPr>
            <p:nvPr/>
          </p:nvSpPr>
          <p:spPr bwMode="auto">
            <a:xfrm>
              <a:off x="2555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7" name="Freeform 667"/>
            <p:cNvSpPr>
              <a:spLocks/>
            </p:cNvSpPr>
            <p:nvPr/>
          </p:nvSpPr>
          <p:spPr bwMode="auto">
            <a:xfrm>
              <a:off x="2555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8" name="Freeform 668"/>
            <p:cNvSpPr>
              <a:spLocks/>
            </p:cNvSpPr>
            <p:nvPr/>
          </p:nvSpPr>
          <p:spPr bwMode="auto">
            <a:xfrm>
              <a:off x="2555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89" name="Freeform 669"/>
            <p:cNvSpPr>
              <a:spLocks/>
            </p:cNvSpPr>
            <p:nvPr/>
          </p:nvSpPr>
          <p:spPr bwMode="auto">
            <a:xfrm>
              <a:off x="2555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0" name="Freeform 670"/>
            <p:cNvSpPr>
              <a:spLocks/>
            </p:cNvSpPr>
            <p:nvPr/>
          </p:nvSpPr>
          <p:spPr bwMode="auto">
            <a:xfrm>
              <a:off x="2555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1" name="Freeform 671"/>
            <p:cNvSpPr>
              <a:spLocks/>
            </p:cNvSpPr>
            <p:nvPr/>
          </p:nvSpPr>
          <p:spPr bwMode="auto">
            <a:xfrm>
              <a:off x="2555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2" name="Freeform 672"/>
            <p:cNvSpPr>
              <a:spLocks/>
            </p:cNvSpPr>
            <p:nvPr/>
          </p:nvSpPr>
          <p:spPr bwMode="auto">
            <a:xfrm>
              <a:off x="2555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4 w 21"/>
                <a:gd name="T3" fmla="*/ 0 h 19"/>
                <a:gd name="T4" fmla="*/ 18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8 w 21"/>
                <a:gd name="T13" fmla="*/ 17 h 19"/>
                <a:gd name="T14" fmla="*/ 14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4" y="0"/>
                  </a:lnTo>
                  <a:lnTo>
                    <a:pt x="18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7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3" name="Freeform 673"/>
            <p:cNvSpPr>
              <a:spLocks/>
            </p:cNvSpPr>
            <p:nvPr/>
          </p:nvSpPr>
          <p:spPr bwMode="auto">
            <a:xfrm>
              <a:off x="2555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4" name="Freeform 674"/>
            <p:cNvSpPr>
              <a:spLocks/>
            </p:cNvSpPr>
            <p:nvPr/>
          </p:nvSpPr>
          <p:spPr bwMode="auto">
            <a:xfrm>
              <a:off x="2555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0 h 21"/>
                <a:gd name="T4" fmla="*/ 18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8 w 21"/>
                <a:gd name="T13" fmla="*/ 16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8" y="16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5" name="Freeform 675"/>
            <p:cNvSpPr>
              <a:spLocks/>
            </p:cNvSpPr>
            <p:nvPr/>
          </p:nvSpPr>
          <p:spPr bwMode="auto">
            <a:xfrm>
              <a:off x="2555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6" name="Freeform 676"/>
            <p:cNvSpPr>
              <a:spLocks/>
            </p:cNvSpPr>
            <p:nvPr/>
          </p:nvSpPr>
          <p:spPr bwMode="auto">
            <a:xfrm>
              <a:off x="2555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3 h 21"/>
                <a:gd name="T4" fmla="*/ 18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3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7" name="Freeform 677"/>
            <p:cNvSpPr>
              <a:spLocks/>
            </p:cNvSpPr>
            <p:nvPr/>
          </p:nvSpPr>
          <p:spPr bwMode="auto">
            <a:xfrm>
              <a:off x="2555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8" name="Freeform 678"/>
            <p:cNvSpPr>
              <a:spLocks/>
            </p:cNvSpPr>
            <p:nvPr/>
          </p:nvSpPr>
          <p:spPr bwMode="auto">
            <a:xfrm>
              <a:off x="2555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4 w 21"/>
                <a:gd name="T3" fmla="*/ 2 h 21"/>
                <a:gd name="T4" fmla="*/ 18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8 w 21"/>
                <a:gd name="T13" fmla="*/ 19 h 21"/>
                <a:gd name="T14" fmla="*/ 14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4" y="2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99" name="Freeform 679"/>
            <p:cNvSpPr>
              <a:spLocks/>
            </p:cNvSpPr>
            <p:nvPr/>
          </p:nvSpPr>
          <p:spPr bwMode="auto">
            <a:xfrm>
              <a:off x="3208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0" name="Freeform 680"/>
            <p:cNvSpPr>
              <a:spLocks/>
            </p:cNvSpPr>
            <p:nvPr/>
          </p:nvSpPr>
          <p:spPr bwMode="auto">
            <a:xfrm>
              <a:off x="3208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1" name="Freeform 681"/>
            <p:cNvSpPr>
              <a:spLocks/>
            </p:cNvSpPr>
            <p:nvPr/>
          </p:nvSpPr>
          <p:spPr bwMode="auto">
            <a:xfrm>
              <a:off x="3208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2" name="Freeform 682"/>
            <p:cNvSpPr>
              <a:spLocks/>
            </p:cNvSpPr>
            <p:nvPr/>
          </p:nvSpPr>
          <p:spPr bwMode="auto">
            <a:xfrm>
              <a:off x="3208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3" name="Freeform 683"/>
            <p:cNvSpPr>
              <a:spLocks/>
            </p:cNvSpPr>
            <p:nvPr/>
          </p:nvSpPr>
          <p:spPr bwMode="auto">
            <a:xfrm>
              <a:off x="3208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4" name="Freeform 684"/>
            <p:cNvSpPr>
              <a:spLocks/>
            </p:cNvSpPr>
            <p:nvPr/>
          </p:nvSpPr>
          <p:spPr bwMode="auto">
            <a:xfrm>
              <a:off x="3208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5" name="Freeform 685"/>
            <p:cNvSpPr>
              <a:spLocks/>
            </p:cNvSpPr>
            <p:nvPr/>
          </p:nvSpPr>
          <p:spPr bwMode="auto">
            <a:xfrm>
              <a:off x="3208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6" name="Freeform 686"/>
            <p:cNvSpPr>
              <a:spLocks/>
            </p:cNvSpPr>
            <p:nvPr/>
          </p:nvSpPr>
          <p:spPr bwMode="auto">
            <a:xfrm>
              <a:off x="3208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7" name="Freeform 687"/>
            <p:cNvSpPr>
              <a:spLocks/>
            </p:cNvSpPr>
            <p:nvPr/>
          </p:nvSpPr>
          <p:spPr bwMode="auto">
            <a:xfrm>
              <a:off x="3208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8" name="Freeform 688"/>
            <p:cNvSpPr>
              <a:spLocks/>
            </p:cNvSpPr>
            <p:nvPr/>
          </p:nvSpPr>
          <p:spPr bwMode="auto">
            <a:xfrm>
              <a:off x="3208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09" name="Freeform 689"/>
            <p:cNvSpPr>
              <a:spLocks/>
            </p:cNvSpPr>
            <p:nvPr/>
          </p:nvSpPr>
          <p:spPr bwMode="auto">
            <a:xfrm>
              <a:off x="3208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0" name="Freeform 690"/>
            <p:cNvSpPr>
              <a:spLocks/>
            </p:cNvSpPr>
            <p:nvPr/>
          </p:nvSpPr>
          <p:spPr bwMode="auto">
            <a:xfrm>
              <a:off x="3208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1" name="Freeform 691"/>
            <p:cNvSpPr>
              <a:spLocks/>
            </p:cNvSpPr>
            <p:nvPr/>
          </p:nvSpPr>
          <p:spPr bwMode="auto">
            <a:xfrm>
              <a:off x="3208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2" name="Freeform 692"/>
            <p:cNvSpPr>
              <a:spLocks/>
            </p:cNvSpPr>
            <p:nvPr/>
          </p:nvSpPr>
          <p:spPr bwMode="auto">
            <a:xfrm>
              <a:off x="3208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3" name="Freeform 693"/>
            <p:cNvSpPr>
              <a:spLocks/>
            </p:cNvSpPr>
            <p:nvPr/>
          </p:nvSpPr>
          <p:spPr bwMode="auto">
            <a:xfrm>
              <a:off x="3208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4" name="Freeform 694"/>
            <p:cNvSpPr>
              <a:spLocks/>
            </p:cNvSpPr>
            <p:nvPr/>
          </p:nvSpPr>
          <p:spPr bwMode="auto">
            <a:xfrm>
              <a:off x="3208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5" name="Freeform 695"/>
            <p:cNvSpPr>
              <a:spLocks/>
            </p:cNvSpPr>
            <p:nvPr/>
          </p:nvSpPr>
          <p:spPr bwMode="auto">
            <a:xfrm>
              <a:off x="3208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6" name="Freeform 696"/>
            <p:cNvSpPr>
              <a:spLocks/>
            </p:cNvSpPr>
            <p:nvPr/>
          </p:nvSpPr>
          <p:spPr bwMode="auto">
            <a:xfrm>
              <a:off x="3208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7" name="Freeform 697"/>
            <p:cNvSpPr>
              <a:spLocks/>
            </p:cNvSpPr>
            <p:nvPr/>
          </p:nvSpPr>
          <p:spPr bwMode="auto">
            <a:xfrm>
              <a:off x="3208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8" name="Freeform 698"/>
            <p:cNvSpPr>
              <a:spLocks/>
            </p:cNvSpPr>
            <p:nvPr/>
          </p:nvSpPr>
          <p:spPr bwMode="auto">
            <a:xfrm>
              <a:off x="3208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19" name="Freeform 699"/>
            <p:cNvSpPr>
              <a:spLocks/>
            </p:cNvSpPr>
            <p:nvPr/>
          </p:nvSpPr>
          <p:spPr bwMode="auto">
            <a:xfrm>
              <a:off x="3208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0" name="Freeform 700"/>
            <p:cNvSpPr>
              <a:spLocks/>
            </p:cNvSpPr>
            <p:nvPr/>
          </p:nvSpPr>
          <p:spPr bwMode="auto">
            <a:xfrm>
              <a:off x="3208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1" name="Freeform 701"/>
            <p:cNvSpPr>
              <a:spLocks/>
            </p:cNvSpPr>
            <p:nvPr/>
          </p:nvSpPr>
          <p:spPr bwMode="auto">
            <a:xfrm>
              <a:off x="3208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2" name="Freeform 702"/>
            <p:cNvSpPr>
              <a:spLocks/>
            </p:cNvSpPr>
            <p:nvPr/>
          </p:nvSpPr>
          <p:spPr bwMode="auto">
            <a:xfrm>
              <a:off x="3208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3" name="Freeform 703"/>
            <p:cNvSpPr>
              <a:spLocks/>
            </p:cNvSpPr>
            <p:nvPr/>
          </p:nvSpPr>
          <p:spPr bwMode="auto">
            <a:xfrm>
              <a:off x="3208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4" name="Freeform 704"/>
            <p:cNvSpPr>
              <a:spLocks/>
            </p:cNvSpPr>
            <p:nvPr/>
          </p:nvSpPr>
          <p:spPr bwMode="auto">
            <a:xfrm>
              <a:off x="3208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5" name="Freeform 705"/>
            <p:cNvSpPr>
              <a:spLocks/>
            </p:cNvSpPr>
            <p:nvPr/>
          </p:nvSpPr>
          <p:spPr bwMode="auto">
            <a:xfrm>
              <a:off x="3208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6" name="Freeform 706"/>
            <p:cNvSpPr>
              <a:spLocks/>
            </p:cNvSpPr>
            <p:nvPr/>
          </p:nvSpPr>
          <p:spPr bwMode="auto">
            <a:xfrm>
              <a:off x="3208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7" name="Freeform 707"/>
            <p:cNvSpPr>
              <a:spLocks/>
            </p:cNvSpPr>
            <p:nvPr/>
          </p:nvSpPr>
          <p:spPr bwMode="auto">
            <a:xfrm>
              <a:off x="3208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8" name="Freeform 708"/>
            <p:cNvSpPr>
              <a:spLocks/>
            </p:cNvSpPr>
            <p:nvPr/>
          </p:nvSpPr>
          <p:spPr bwMode="auto">
            <a:xfrm>
              <a:off x="3208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29" name="Freeform 709"/>
            <p:cNvSpPr>
              <a:spLocks/>
            </p:cNvSpPr>
            <p:nvPr/>
          </p:nvSpPr>
          <p:spPr bwMode="auto">
            <a:xfrm>
              <a:off x="3208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0" name="Freeform 710"/>
            <p:cNvSpPr>
              <a:spLocks/>
            </p:cNvSpPr>
            <p:nvPr/>
          </p:nvSpPr>
          <p:spPr bwMode="auto">
            <a:xfrm>
              <a:off x="3208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1" name="Freeform 711"/>
            <p:cNvSpPr>
              <a:spLocks/>
            </p:cNvSpPr>
            <p:nvPr/>
          </p:nvSpPr>
          <p:spPr bwMode="auto">
            <a:xfrm>
              <a:off x="3208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2" name="Freeform 712"/>
            <p:cNvSpPr>
              <a:spLocks/>
            </p:cNvSpPr>
            <p:nvPr/>
          </p:nvSpPr>
          <p:spPr bwMode="auto">
            <a:xfrm>
              <a:off x="3208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3" name="Freeform 713"/>
            <p:cNvSpPr>
              <a:spLocks/>
            </p:cNvSpPr>
            <p:nvPr/>
          </p:nvSpPr>
          <p:spPr bwMode="auto">
            <a:xfrm>
              <a:off x="3208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4" name="Freeform 714"/>
            <p:cNvSpPr>
              <a:spLocks/>
            </p:cNvSpPr>
            <p:nvPr/>
          </p:nvSpPr>
          <p:spPr bwMode="auto">
            <a:xfrm>
              <a:off x="3208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5" name="Freeform 715"/>
            <p:cNvSpPr>
              <a:spLocks/>
            </p:cNvSpPr>
            <p:nvPr/>
          </p:nvSpPr>
          <p:spPr bwMode="auto">
            <a:xfrm>
              <a:off x="3208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6" name="Freeform 716"/>
            <p:cNvSpPr>
              <a:spLocks/>
            </p:cNvSpPr>
            <p:nvPr/>
          </p:nvSpPr>
          <p:spPr bwMode="auto">
            <a:xfrm>
              <a:off x="3208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7" name="Freeform 717"/>
            <p:cNvSpPr>
              <a:spLocks/>
            </p:cNvSpPr>
            <p:nvPr/>
          </p:nvSpPr>
          <p:spPr bwMode="auto">
            <a:xfrm>
              <a:off x="3208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8" name="Freeform 718"/>
            <p:cNvSpPr>
              <a:spLocks/>
            </p:cNvSpPr>
            <p:nvPr/>
          </p:nvSpPr>
          <p:spPr bwMode="auto">
            <a:xfrm>
              <a:off x="3208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39" name="Freeform 719"/>
            <p:cNvSpPr>
              <a:spLocks/>
            </p:cNvSpPr>
            <p:nvPr/>
          </p:nvSpPr>
          <p:spPr bwMode="auto">
            <a:xfrm>
              <a:off x="3208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0" name="Freeform 720"/>
            <p:cNvSpPr>
              <a:spLocks/>
            </p:cNvSpPr>
            <p:nvPr/>
          </p:nvSpPr>
          <p:spPr bwMode="auto">
            <a:xfrm>
              <a:off x="3208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1" name="Freeform 721"/>
            <p:cNvSpPr>
              <a:spLocks/>
            </p:cNvSpPr>
            <p:nvPr/>
          </p:nvSpPr>
          <p:spPr bwMode="auto">
            <a:xfrm>
              <a:off x="3208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2" name="Freeform 722"/>
            <p:cNvSpPr>
              <a:spLocks/>
            </p:cNvSpPr>
            <p:nvPr/>
          </p:nvSpPr>
          <p:spPr bwMode="auto">
            <a:xfrm>
              <a:off x="3208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3" name="Freeform 723"/>
            <p:cNvSpPr>
              <a:spLocks/>
            </p:cNvSpPr>
            <p:nvPr/>
          </p:nvSpPr>
          <p:spPr bwMode="auto">
            <a:xfrm>
              <a:off x="3208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4" name="Freeform 724"/>
            <p:cNvSpPr>
              <a:spLocks/>
            </p:cNvSpPr>
            <p:nvPr/>
          </p:nvSpPr>
          <p:spPr bwMode="auto">
            <a:xfrm>
              <a:off x="3208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5" name="Freeform 725"/>
            <p:cNvSpPr>
              <a:spLocks/>
            </p:cNvSpPr>
            <p:nvPr/>
          </p:nvSpPr>
          <p:spPr bwMode="auto">
            <a:xfrm>
              <a:off x="3208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6" name="Freeform 726"/>
            <p:cNvSpPr>
              <a:spLocks/>
            </p:cNvSpPr>
            <p:nvPr/>
          </p:nvSpPr>
          <p:spPr bwMode="auto">
            <a:xfrm>
              <a:off x="3208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7" name="Freeform 727"/>
            <p:cNvSpPr>
              <a:spLocks/>
            </p:cNvSpPr>
            <p:nvPr/>
          </p:nvSpPr>
          <p:spPr bwMode="auto">
            <a:xfrm>
              <a:off x="3865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8" name="Freeform 728"/>
            <p:cNvSpPr>
              <a:spLocks/>
            </p:cNvSpPr>
            <p:nvPr/>
          </p:nvSpPr>
          <p:spPr bwMode="auto">
            <a:xfrm>
              <a:off x="3865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49" name="Freeform 729"/>
            <p:cNvSpPr>
              <a:spLocks/>
            </p:cNvSpPr>
            <p:nvPr/>
          </p:nvSpPr>
          <p:spPr bwMode="auto">
            <a:xfrm>
              <a:off x="3865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0" name="Freeform 730"/>
            <p:cNvSpPr>
              <a:spLocks/>
            </p:cNvSpPr>
            <p:nvPr/>
          </p:nvSpPr>
          <p:spPr bwMode="auto">
            <a:xfrm>
              <a:off x="3865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1" name="Freeform 731"/>
            <p:cNvSpPr>
              <a:spLocks/>
            </p:cNvSpPr>
            <p:nvPr/>
          </p:nvSpPr>
          <p:spPr bwMode="auto">
            <a:xfrm>
              <a:off x="3865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2" name="Freeform 732"/>
            <p:cNvSpPr>
              <a:spLocks/>
            </p:cNvSpPr>
            <p:nvPr/>
          </p:nvSpPr>
          <p:spPr bwMode="auto">
            <a:xfrm>
              <a:off x="3865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3" name="Freeform 733"/>
            <p:cNvSpPr>
              <a:spLocks/>
            </p:cNvSpPr>
            <p:nvPr/>
          </p:nvSpPr>
          <p:spPr bwMode="auto">
            <a:xfrm>
              <a:off x="3865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4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4" name="Freeform 734"/>
            <p:cNvSpPr>
              <a:spLocks/>
            </p:cNvSpPr>
            <p:nvPr/>
          </p:nvSpPr>
          <p:spPr bwMode="auto">
            <a:xfrm>
              <a:off x="3865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4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5" name="Freeform 735"/>
            <p:cNvSpPr>
              <a:spLocks/>
            </p:cNvSpPr>
            <p:nvPr/>
          </p:nvSpPr>
          <p:spPr bwMode="auto">
            <a:xfrm>
              <a:off x="3865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6" name="Freeform 736"/>
            <p:cNvSpPr>
              <a:spLocks/>
            </p:cNvSpPr>
            <p:nvPr/>
          </p:nvSpPr>
          <p:spPr bwMode="auto">
            <a:xfrm>
              <a:off x="3865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8 w 21"/>
                <a:gd name="T7" fmla="*/ 7 h 22"/>
                <a:gd name="T8" fmla="*/ 21 w 21"/>
                <a:gd name="T9" fmla="*/ 12 h 22"/>
                <a:gd name="T10" fmla="*/ 18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4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4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4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7" name="Freeform 737"/>
            <p:cNvSpPr>
              <a:spLocks/>
            </p:cNvSpPr>
            <p:nvPr/>
          </p:nvSpPr>
          <p:spPr bwMode="auto">
            <a:xfrm>
              <a:off x="3865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8" name="Freeform 738"/>
            <p:cNvSpPr>
              <a:spLocks/>
            </p:cNvSpPr>
            <p:nvPr/>
          </p:nvSpPr>
          <p:spPr bwMode="auto">
            <a:xfrm>
              <a:off x="3865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59" name="Freeform 739"/>
            <p:cNvSpPr>
              <a:spLocks/>
            </p:cNvSpPr>
            <p:nvPr/>
          </p:nvSpPr>
          <p:spPr bwMode="auto">
            <a:xfrm>
              <a:off x="3865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0" name="Freeform 740"/>
            <p:cNvSpPr>
              <a:spLocks/>
            </p:cNvSpPr>
            <p:nvPr/>
          </p:nvSpPr>
          <p:spPr bwMode="auto">
            <a:xfrm>
              <a:off x="3865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1" name="Freeform 741"/>
            <p:cNvSpPr>
              <a:spLocks/>
            </p:cNvSpPr>
            <p:nvPr/>
          </p:nvSpPr>
          <p:spPr bwMode="auto">
            <a:xfrm>
              <a:off x="3865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2" name="Freeform 742"/>
            <p:cNvSpPr>
              <a:spLocks/>
            </p:cNvSpPr>
            <p:nvPr/>
          </p:nvSpPr>
          <p:spPr bwMode="auto">
            <a:xfrm>
              <a:off x="3865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3" name="Freeform 743"/>
            <p:cNvSpPr>
              <a:spLocks/>
            </p:cNvSpPr>
            <p:nvPr/>
          </p:nvSpPr>
          <p:spPr bwMode="auto">
            <a:xfrm>
              <a:off x="3865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4" name="Freeform 744"/>
            <p:cNvSpPr>
              <a:spLocks/>
            </p:cNvSpPr>
            <p:nvPr/>
          </p:nvSpPr>
          <p:spPr bwMode="auto">
            <a:xfrm>
              <a:off x="3865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5" name="Freeform 745"/>
            <p:cNvSpPr>
              <a:spLocks/>
            </p:cNvSpPr>
            <p:nvPr/>
          </p:nvSpPr>
          <p:spPr bwMode="auto">
            <a:xfrm>
              <a:off x="3865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6" name="Freeform 746"/>
            <p:cNvSpPr>
              <a:spLocks/>
            </p:cNvSpPr>
            <p:nvPr/>
          </p:nvSpPr>
          <p:spPr bwMode="auto">
            <a:xfrm>
              <a:off x="3865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7" name="Freeform 747"/>
            <p:cNvSpPr>
              <a:spLocks/>
            </p:cNvSpPr>
            <p:nvPr/>
          </p:nvSpPr>
          <p:spPr bwMode="auto">
            <a:xfrm>
              <a:off x="3865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8" name="Freeform 748"/>
            <p:cNvSpPr>
              <a:spLocks/>
            </p:cNvSpPr>
            <p:nvPr/>
          </p:nvSpPr>
          <p:spPr bwMode="auto">
            <a:xfrm>
              <a:off x="3865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69" name="Freeform 749"/>
            <p:cNvSpPr>
              <a:spLocks/>
            </p:cNvSpPr>
            <p:nvPr/>
          </p:nvSpPr>
          <p:spPr bwMode="auto">
            <a:xfrm>
              <a:off x="3865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0" name="Freeform 750"/>
            <p:cNvSpPr>
              <a:spLocks/>
            </p:cNvSpPr>
            <p:nvPr/>
          </p:nvSpPr>
          <p:spPr bwMode="auto">
            <a:xfrm>
              <a:off x="3865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1" name="Freeform 751"/>
            <p:cNvSpPr>
              <a:spLocks/>
            </p:cNvSpPr>
            <p:nvPr/>
          </p:nvSpPr>
          <p:spPr bwMode="auto">
            <a:xfrm>
              <a:off x="3865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2" name="Freeform 752"/>
            <p:cNvSpPr>
              <a:spLocks/>
            </p:cNvSpPr>
            <p:nvPr/>
          </p:nvSpPr>
          <p:spPr bwMode="auto">
            <a:xfrm>
              <a:off x="3865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8 w 21"/>
                <a:gd name="T7" fmla="*/ 4 h 18"/>
                <a:gd name="T8" fmla="*/ 21 w 21"/>
                <a:gd name="T9" fmla="*/ 9 h 18"/>
                <a:gd name="T10" fmla="*/ 18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4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4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3" name="Freeform 753"/>
            <p:cNvSpPr>
              <a:spLocks/>
            </p:cNvSpPr>
            <p:nvPr/>
          </p:nvSpPr>
          <p:spPr bwMode="auto">
            <a:xfrm>
              <a:off x="3865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4" name="Freeform 754"/>
            <p:cNvSpPr>
              <a:spLocks/>
            </p:cNvSpPr>
            <p:nvPr/>
          </p:nvSpPr>
          <p:spPr bwMode="auto">
            <a:xfrm>
              <a:off x="3865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5" name="Freeform 755"/>
            <p:cNvSpPr>
              <a:spLocks/>
            </p:cNvSpPr>
            <p:nvPr/>
          </p:nvSpPr>
          <p:spPr bwMode="auto">
            <a:xfrm>
              <a:off x="3865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6" name="Freeform 756"/>
            <p:cNvSpPr>
              <a:spLocks/>
            </p:cNvSpPr>
            <p:nvPr/>
          </p:nvSpPr>
          <p:spPr bwMode="auto">
            <a:xfrm>
              <a:off x="3865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8 w 21"/>
                <a:gd name="T7" fmla="*/ 7 h 22"/>
                <a:gd name="T8" fmla="*/ 21 w 21"/>
                <a:gd name="T9" fmla="*/ 10 h 22"/>
                <a:gd name="T10" fmla="*/ 18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4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4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7" name="Freeform 757"/>
            <p:cNvSpPr>
              <a:spLocks/>
            </p:cNvSpPr>
            <p:nvPr/>
          </p:nvSpPr>
          <p:spPr bwMode="auto">
            <a:xfrm>
              <a:off x="3865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8" name="Freeform 758"/>
            <p:cNvSpPr>
              <a:spLocks/>
            </p:cNvSpPr>
            <p:nvPr/>
          </p:nvSpPr>
          <p:spPr bwMode="auto">
            <a:xfrm>
              <a:off x="3865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79" name="Freeform 759"/>
            <p:cNvSpPr>
              <a:spLocks/>
            </p:cNvSpPr>
            <p:nvPr/>
          </p:nvSpPr>
          <p:spPr bwMode="auto">
            <a:xfrm>
              <a:off x="3865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0" name="Freeform 760"/>
            <p:cNvSpPr>
              <a:spLocks/>
            </p:cNvSpPr>
            <p:nvPr/>
          </p:nvSpPr>
          <p:spPr bwMode="auto">
            <a:xfrm>
              <a:off x="3865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8 w 21"/>
                <a:gd name="T7" fmla="*/ 5 h 19"/>
                <a:gd name="T8" fmla="*/ 21 w 21"/>
                <a:gd name="T9" fmla="*/ 9 h 19"/>
                <a:gd name="T10" fmla="*/ 18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1" name="Freeform 761"/>
            <p:cNvSpPr>
              <a:spLocks/>
            </p:cNvSpPr>
            <p:nvPr/>
          </p:nvSpPr>
          <p:spPr bwMode="auto">
            <a:xfrm>
              <a:off x="3865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8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2" name="Freeform 762"/>
            <p:cNvSpPr>
              <a:spLocks/>
            </p:cNvSpPr>
            <p:nvPr/>
          </p:nvSpPr>
          <p:spPr bwMode="auto">
            <a:xfrm>
              <a:off x="3865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8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3" name="Freeform 763"/>
            <p:cNvSpPr>
              <a:spLocks/>
            </p:cNvSpPr>
            <p:nvPr/>
          </p:nvSpPr>
          <p:spPr bwMode="auto">
            <a:xfrm>
              <a:off x="3865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4" name="Freeform 764"/>
            <p:cNvSpPr>
              <a:spLocks/>
            </p:cNvSpPr>
            <p:nvPr/>
          </p:nvSpPr>
          <p:spPr bwMode="auto">
            <a:xfrm>
              <a:off x="3865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5" name="Freeform 765"/>
            <p:cNvSpPr>
              <a:spLocks/>
            </p:cNvSpPr>
            <p:nvPr/>
          </p:nvSpPr>
          <p:spPr bwMode="auto">
            <a:xfrm>
              <a:off x="3865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6" name="Freeform 766"/>
            <p:cNvSpPr>
              <a:spLocks/>
            </p:cNvSpPr>
            <p:nvPr/>
          </p:nvSpPr>
          <p:spPr bwMode="auto">
            <a:xfrm>
              <a:off x="3865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7" name="Freeform 767"/>
            <p:cNvSpPr>
              <a:spLocks/>
            </p:cNvSpPr>
            <p:nvPr/>
          </p:nvSpPr>
          <p:spPr bwMode="auto">
            <a:xfrm>
              <a:off x="3865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8" name="Freeform 768"/>
            <p:cNvSpPr>
              <a:spLocks/>
            </p:cNvSpPr>
            <p:nvPr/>
          </p:nvSpPr>
          <p:spPr bwMode="auto">
            <a:xfrm>
              <a:off x="3865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8 w 21"/>
                <a:gd name="T7" fmla="*/ 5 h 19"/>
                <a:gd name="T8" fmla="*/ 21 w 21"/>
                <a:gd name="T9" fmla="*/ 10 h 19"/>
                <a:gd name="T10" fmla="*/ 18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4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4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89" name="Freeform 769"/>
            <p:cNvSpPr>
              <a:spLocks/>
            </p:cNvSpPr>
            <p:nvPr/>
          </p:nvSpPr>
          <p:spPr bwMode="auto">
            <a:xfrm>
              <a:off x="3865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0" name="Freeform 770"/>
            <p:cNvSpPr>
              <a:spLocks/>
            </p:cNvSpPr>
            <p:nvPr/>
          </p:nvSpPr>
          <p:spPr bwMode="auto">
            <a:xfrm>
              <a:off x="3865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8 w 21"/>
                <a:gd name="T7" fmla="*/ 7 h 21"/>
                <a:gd name="T8" fmla="*/ 21 w 21"/>
                <a:gd name="T9" fmla="*/ 9 h 21"/>
                <a:gd name="T10" fmla="*/ 18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4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7"/>
                  </a:lnTo>
                  <a:lnTo>
                    <a:pt x="21" y="9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1" name="Freeform 771"/>
            <p:cNvSpPr>
              <a:spLocks/>
            </p:cNvSpPr>
            <p:nvPr/>
          </p:nvSpPr>
          <p:spPr bwMode="auto">
            <a:xfrm>
              <a:off x="3865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2" name="Freeform 772"/>
            <p:cNvSpPr>
              <a:spLocks/>
            </p:cNvSpPr>
            <p:nvPr/>
          </p:nvSpPr>
          <p:spPr bwMode="auto">
            <a:xfrm>
              <a:off x="3865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8 w 21"/>
                <a:gd name="T7" fmla="*/ 7 h 21"/>
                <a:gd name="T8" fmla="*/ 21 w 21"/>
                <a:gd name="T9" fmla="*/ 12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4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4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1" y="12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3" name="Freeform 773"/>
            <p:cNvSpPr>
              <a:spLocks/>
            </p:cNvSpPr>
            <p:nvPr/>
          </p:nvSpPr>
          <p:spPr bwMode="auto">
            <a:xfrm>
              <a:off x="3865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8 w 21"/>
                <a:gd name="T7" fmla="*/ 7 h 21"/>
                <a:gd name="T8" fmla="*/ 21 w 21"/>
                <a:gd name="T9" fmla="*/ 11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4" name="Freeform 774"/>
            <p:cNvSpPr>
              <a:spLocks/>
            </p:cNvSpPr>
            <p:nvPr/>
          </p:nvSpPr>
          <p:spPr bwMode="auto">
            <a:xfrm>
              <a:off x="3865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8 w 21"/>
                <a:gd name="T7" fmla="*/ 7 h 21"/>
                <a:gd name="T8" fmla="*/ 21 w 21"/>
                <a:gd name="T9" fmla="*/ 11 h 21"/>
                <a:gd name="T10" fmla="*/ 18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4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4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5" name="Freeform 775"/>
            <p:cNvSpPr>
              <a:spLocks/>
            </p:cNvSpPr>
            <p:nvPr/>
          </p:nvSpPr>
          <p:spPr bwMode="auto">
            <a:xfrm>
              <a:off x="4518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6" name="Freeform 776"/>
            <p:cNvSpPr>
              <a:spLocks/>
            </p:cNvSpPr>
            <p:nvPr/>
          </p:nvSpPr>
          <p:spPr bwMode="auto">
            <a:xfrm>
              <a:off x="4518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7" name="Freeform 777"/>
            <p:cNvSpPr>
              <a:spLocks/>
            </p:cNvSpPr>
            <p:nvPr/>
          </p:nvSpPr>
          <p:spPr bwMode="auto">
            <a:xfrm>
              <a:off x="4518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8" name="Freeform 778"/>
            <p:cNvSpPr>
              <a:spLocks/>
            </p:cNvSpPr>
            <p:nvPr/>
          </p:nvSpPr>
          <p:spPr bwMode="auto">
            <a:xfrm>
              <a:off x="4518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899" name="Freeform 779"/>
            <p:cNvSpPr>
              <a:spLocks/>
            </p:cNvSpPr>
            <p:nvPr/>
          </p:nvSpPr>
          <p:spPr bwMode="auto">
            <a:xfrm>
              <a:off x="4518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0" name="Freeform 780"/>
            <p:cNvSpPr>
              <a:spLocks/>
            </p:cNvSpPr>
            <p:nvPr/>
          </p:nvSpPr>
          <p:spPr bwMode="auto">
            <a:xfrm>
              <a:off x="4518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1" name="Freeform 781"/>
            <p:cNvSpPr>
              <a:spLocks/>
            </p:cNvSpPr>
            <p:nvPr/>
          </p:nvSpPr>
          <p:spPr bwMode="auto">
            <a:xfrm>
              <a:off x="4518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7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2" name="Freeform 782"/>
            <p:cNvSpPr>
              <a:spLocks/>
            </p:cNvSpPr>
            <p:nvPr/>
          </p:nvSpPr>
          <p:spPr bwMode="auto">
            <a:xfrm>
              <a:off x="4518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7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3" name="Freeform 783"/>
            <p:cNvSpPr>
              <a:spLocks/>
            </p:cNvSpPr>
            <p:nvPr/>
          </p:nvSpPr>
          <p:spPr bwMode="auto">
            <a:xfrm>
              <a:off x="4518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4" name="Freeform 784"/>
            <p:cNvSpPr>
              <a:spLocks/>
            </p:cNvSpPr>
            <p:nvPr/>
          </p:nvSpPr>
          <p:spPr bwMode="auto">
            <a:xfrm>
              <a:off x="4518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7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7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5" name="Freeform 785"/>
            <p:cNvSpPr>
              <a:spLocks/>
            </p:cNvSpPr>
            <p:nvPr/>
          </p:nvSpPr>
          <p:spPr bwMode="auto">
            <a:xfrm>
              <a:off x="4518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6" name="Freeform 786"/>
            <p:cNvSpPr>
              <a:spLocks/>
            </p:cNvSpPr>
            <p:nvPr/>
          </p:nvSpPr>
          <p:spPr bwMode="auto">
            <a:xfrm>
              <a:off x="4518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7" name="Freeform 787"/>
            <p:cNvSpPr>
              <a:spLocks/>
            </p:cNvSpPr>
            <p:nvPr/>
          </p:nvSpPr>
          <p:spPr bwMode="auto">
            <a:xfrm>
              <a:off x="4518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8" name="Freeform 788"/>
            <p:cNvSpPr>
              <a:spLocks/>
            </p:cNvSpPr>
            <p:nvPr/>
          </p:nvSpPr>
          <p:spPr bwMode="auto">
            <a:xfrm>
              <a:off x="4518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09" name="Freeform 789"/>
            <p:cNvSpPr>
              <a:spLocks/>
            </p:cNvSpPr>
            <p:nvPr/>
          </p:nvSpPr>
          <p:spPr bwMode="auto">
            <a:xfrm>
              <a:off x="4518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0" name="Freeform 790"/>
            <p:cNvSpPr>
              <a:spLocks/>
            </p:cNvSpPr>
            <p:nvPr/>
          </p:nvSpPr>
          <p:spPr bwMode="auto">
            <a:xfrm>
              <a:off x="4518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1" name="Freeform 791"/>
            <p:cNvSpPr>
              <a:spLocks/>
            </p:cNvSpPr>
            <p:nvPr/>
          </p:nvSpPr>
          <p:spPr bwMode="auto">
            <a:xfrm>
              <a:off x="4518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2" name="Freeform 792"/>
            <p:cNvSpPr>
              <a:spLocks/>
            </p:cNvSpPr>
            <p:nvPr/>
          </p:nvSpPr>
          <p:spPr bwMode="auto">
            <a:xfrm>
              <a:off x="4518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3" name="Freeform 793"/>
            <p:cNvSpPr>
              <a:spLocks/>
            </p:cNvSpPr>
            <p:nvPr/>
          </p:nvSpPr>
          <p:spPr bwMode="auto">
            <a:xfrm>
              <a:off x="4518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4" name="Freeform 794"/>
            <p:cNvSpPr>
              <a:spLocks/>
            </p:cNvSpPr>
            <p:nvPr/>
          </p:nvSpPr>
          <p:spPr bwMode="auto">
            <a:xfrm>
              <a:off x="4518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5" name="Freeform 795"/>
            <p:cNvSpPr>
              <a:spLocks/>
            </p:cNvSpPr>
            <p:nvPr/>
          </p:nvSpPr>
          <p:spPr bwMode="auto">
            <a:xfrm>
              <a:off x="4518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6" name="Freeform 796"/>
            <p:cNvSpPr>
              <a:spLocks/>
            </p:cNvSpPr>
            <p:nvPr/>
          </p:nvSpPr>
          <p:spPr bwMode="auto">
            <a:xfrm>
              <a:off x="4518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7" name="Freeform 797"/>
            <p:cNvSpPr>
              <a:spLocks/>
            </p:cNvSpPr>
            <p:nvPr/>
          </p:nvSpPr>
          <p:spPr bwMode="auto">
            <a:xfrm>
              <a:off x="4518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8" name="Freeform 798"/>
            <p:cNvSpPr>
              <a:spLocks/>
            </p:cNvSpPr>
            <p:nvPr/>
          </p:nvSpPr>
          <p:spPr bwMode="auto">
            <a:xfrm>
              <a:off x="4518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19" name="Freeform 799"/>
            <p:cNvSpPr>
              <a:spLocks/>
            </p:cNvSpPr>
            <p:nvPr/>
          </p:nvSpPr>
          <p:spPr bwMode="auto">
            <a:xfrm>
              <a:off x="4518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0" name="Freeform 800"/>
            <p:cNvSpPr>
              <a:spLocks/>
            </p:cNvSpPr>
            <p:nvPr/>
          </p:nvSpPr>
          <p:spPr bwMode="auto">
            <a:xfrm>
              <a:off x="4518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7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7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7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1" name="Freeform 801"/>
            <p:cNvSpPr>
              <a:spLocks/>
            </p:cNvSpPr>
            <p:nvPr/>
          </p:nvSpPr>
          <p:spPr bwMode="auto">
            <a:xfrm>
              <a:off x="4518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2" name="Freeform 802"/>
            <p:cNvSpPr>
              <a:spLocks/>
            </p:cNvSpPr>
            <p:nvPr/>
          </p:nvSpPr>
          <p:spPr bwMode="auto">
            <a:xfrm>
              <a:off x="4518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3" name="Freeform 803"/>
            <p:cNvSpPr>
              <a:spLocks/>
            </p:cNvSpPr>
            <p:nvPr/>
          </p:nvSpPr>
          <p:spPr bwMode="auto">
            <a:xfrm>
              <a:off x="4518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4" name="Freeform 804"/>
            <p:cNvSpPr>
              <a:spLocks/>
            </p:cNvSpPr>
            <p:nvPr/>
          </p:nvSpPr>
          <p:spPr bwMode="auto">
            <a:xfrm>
              <a:off x="4518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7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7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5" name="Freeform 805"/>
            <p:cNvSpPr>
              <a:spLocks/>
            </p:cNvSpPr>
            <p:nvPr/>
          </p:nvSpPr>
          <p:spPr bwMode="auto">
            <a:xfrm>
              <a:off x="4518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6" name="Freeform 806"/>
            <p:cNvSpPr>
              <a:spLocks/>
            </p:cNvSpPr>
            <p:nvPr/>
          </p:nvSpPr>
          <p:spPr bwMode="auto">
            <a:xfrm>
              <a:off x="4518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7" name="Freeform 807"/>
            <p:cNvSpPr>
              <a:spLocks/>
            </p:cNvSpPr>
            <p:nvPr/>
          </p:nvSpPr>
          <p:spPr bwMode="auto">
            <a:xfrm>
              <a:off x="4518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928" name="Freeform 808"/>
            <p:cNvSpPr>
              <a:spLocks/>
            </p:cNvSpPr>
            <p:nvPr/>
          </p:nvSpPr>
          <p:spPr bwMode="auto">
            <a:xfrm>
              <a:off x="4518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809"/>
          <p:cNvGrpSpPr>
            <a:grpSpLocks/>
          </p:cNvGrpSpPr>
          <p:nvPr/>
        </p:nvGrpSpPr>
        <p:grpSpPr bwMode="auto">
          <a:xfrm>
            <a:off x="3995738" y="2271713"/>
            <a:ext cx="3925887" cy="3681412"/>
            <a:chOff x="2720" y="1431"/>
            <a:chExt cx="2473" cy="2319"/>
          </a:xfrm>
        </p:grpSpPr>
        <p:sp>
          <p:nvSpPr>
            <p:cNvPr id="46529" name="Freeform 810"/>
            <p:cNvSpPr>
              <a:spLocks/>
            </p:cNvSpPr>
            <p:nvPr/>
          </p:nvSpPr>
          <p:spPr bwMode="auto">
            <a:xfrm>
              <a:off x="4518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0" name="Freeform 811"/>
            <p:cNvSpPr>
              <a:spLocks/>
            </p:cNvSpPr>
            <p:nvPr/>
          </p:nvSpPr>
          <p:spPr bwMode="auto">
            <a:xfrm>
              <a:off x="4518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1" name="Freeform 812"/>
            <p:cNvSpPr>
              <a:spLocks/>
            </p:cNvSpPr>
            <p:nvPr/>
          </p:nvSpPr>
          <p:spPr bwMode="auto">
            <a:xfrm>
              <a:off x="4518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2" name="Freeform 813"/>
            <p:cNvSpPr>
              <a:spLocks/>
            </p:cNvSpPr>
            <p:nvPr/>
          </p:nvSpPr>
          <p:spPr bwMode="auto">
            <a:xfrm>
              <a:off x="4518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3" name="Freeform 814"/>
            <p:cNvSpPr>
              <a:spLocks/>
            </p:cNvSpPr>
            <p:nvPr/>
          </p:nvSpPr>
          <p:spPr bwMode="auto">
            <a:xfrm>
              <a:off x="4518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4" name="Freeform 815"/>
            <p:cNvSpPr>
              <a:spLocks/>
            </p:cNvSpPr>
            <p:nvPr/>
          </p:nvSpPr>
          <p:spPr bwMode="auto">
            <a:xfrm>
              <a:off x="4518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5" name="Freeform 816"/>
            <p:cNvSpPr>
              <a:spLocks/>
            </p:cNvSpPr>
            <p:nvPr/>
          </p:nvSpPr>
          <p:spPr bwMode="auto">
            <a:xfrm>
              <a:off x="4518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6" name="Freeform 817"/>
            <p:cNvSpPr>
              <a:spLocks/>
            </p:cNvSpPr>
            <p:nvPr/>
          </p:nvSpPr>
          <p:spPr bwMode="auto">
            <a:xfrm>
              <a:off x="4518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7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7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7" name="Freeform 818"/>
            <p:cNvSpPr>
              <a:spLocks/>
            </p:cNvSpPr>
            <p:nvPr/>
          </p:nvSpPr>
          <p:spPr bwMode="auto">
            <a:xfrm>
              <a:off x="4518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8" name="Freeform 819"/>
            <p:cNvSpPr>
              <a:spLocks/>
            </p:cNvSpPr>
            <p:nvPr/>
          </p:nvSpPr>
          <p:spPr bwMode="auto">
            <a:xfrm>
              <a:off x="4518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7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39" name="Freeform 820"/>
            <p:cNvSpPr>
              <a:spLocks/>
            </p:cNvSpPr>
            <p:nvPr/>
          </p:nvSpPr>
          <p:spPr bwMode="auto">
            <a:xfrm>
              <a:off x="4518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0" name="Freeform 821"/>
            <p:cNvSpPr>
              <a:spLocks/>
            </p:cNvSpPr>
            <p:nvPr/>
          </p:nvSpPr>
          <p:spPr bwMode="auto">
            <a:xfrm>
              <a:off x="4518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7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7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1" name="Freeform 822"/>
            <p:cNvSpPr>
              <a:spLocks/>
            </p:cNvSpPr>
            <p:nvPr/>
          </p:nvSpPr>
          <p:spPr bwMode="auto">
            <a:xfrm>
              <a:off x="4518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2" name="Freeform 823"/>
            <p:cNvSpPr>
              <a:spLocks/>
            </p:cNvSpPr>
            <p:nvPr/>
          </p:nvSpPr>
          <p:spPr bwMode="auto">
            <a:xfrm>
              <a:off x="4518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7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7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3" name="Freeform 824"/>
            <p:cNvSpPr>
              <a:spLocks/>
            </p:cNvSpPr>
            <p:nvPr/>
          </p:nvSpPr>
          <p:spPr bwMode="auto">
            <a:xfrm>
              <a:off x="5172" y="3729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4" name="Freeform 825"/>
            <p:cNvSpPr>
              <a:spLocks/>
            </p:cNvSpPr>
            <p:nvPr/>
          </p:nvSpPr>
          <p:spPr bwMode="auto">
            <a:xfrm>
              <a:off x="5172" y="3729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5" name="Freeform 826"/>
            <p:cNvSpPr>
              <a:spLocks/>
            </p:cNvSpPr>
            <p:nvPr/>
          </p:nvSpPr>
          <p:spPr bwMode="auto">
            <a:xfrm>
              <a:off x="5172" y="3646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5 w 21"/>
                <a:gd name="T21" fmla="*/ 19 h 22"/>
                <a:gd name="T22" fmla="*/ 3 w 21"/>
                <a:gd name="T23" fmla="*/ 15 h 22"/>
                <a:gd name="T24" fmla="*/ 0 w 21"/>
                <a:gd name="T25" fmla="*/ 12 h 22"/>
                <a:gd name="T26" fmla="*/ 3 w 21"/>
                <a:gd name="T27" fmla="*/ 7 h 22"/>
                <a:gd name="T28" fmla="*/ 5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6" name="Freeform 827"/>
            <p:cNvSpPr>
              <a:spLocks/>
            </p:cNvSpPr>
            <p:nvPr/>
          </p:nvSpPr>
          <p:spPr bwMode="auto">
            <a:xfrm>
              <a:off x="5172" y="3646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5 w 21"/>
                <a:gd name="T21" fmla="*/ 19 h 22"/>
                <a:gd name="T22" fmla="*/ 3 w 21"/>
                <a:gd name="T23" fmla="*/ 15 h 22"/>
                <a:gd name="T24" fmla="*/ 0 w 21"/>
                <a:gd name="T25" fmla="*/ 12 h 22"/>
                <a:gd name="T26" fmla="*/ 3 w 21"/>
                <a:gd name="T27" fmla="*/ 7 h 22"/>
                <a:gd name="T28" fmla="*/ 5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7" name="Freeform 828"/>
            <p:cNvSpPr>
              <a:spLocks/>
            </p:cNvSpPr>
            <p:nvPr/>
          </p:nvSpPr>
          <p:spPr bwMode="auto">
            <a:xfrm>
              <a:off x="5172" y="356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8" name="Freeform 829"/>
            <p:cNvSpPr>
              <a:spLocks/>
            </p:cNvSpPr>
            <p:nvPr/>
          </p:nvSpPr>
          <p:spPr bwMode="auto">
            <a:xfrm>
              <a:off x="5172" y="356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49" name="Freeform 830"/>
            <p:cNvSpPr>
              <a:spLocks/>
            </p:cNvSpPr>
            <p:nvPr/>
          </p:nvSpPr>
          <p:spPr bwMode="auto">
            <a:xfrm>
              <a:off x="5172" y="348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12 w 21"/>
                <a:gd name="T17" fmla="*/ 21 h 21"/>
                <a:gd name="T18" fmla="*/ 7 w 21"/>
                <a:gd name="T19" fmla="*/ 18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0" name="Freeform 831"/>
            <p:cNvSpPr>
              <a:spLocks/>
            </p:cNvSpPr>
            <p:nvPr/>
          </p:nvSpPr>
          <p:spPr bwMode="auto">
            <a:xfrm>
              <a:off x="5172" y="348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8 h 21"/>
                <a:gd name="T16" fmla="*/ 12 w 21"/>
                <a:gd name="T17" fmla="*/ 21 h 21"/>
                <a:gd name="T18" fmla="*/ 7 w 21"/>
                <a:gd name="T19" fmla="*/ 18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1" name="Freeform 832"/>
            <p:cNvSpPr>
              <a:spLocks/>
            </p:cNvSpPr>
            <p:nvPr/>
          </p:nvSpPr>
          <p:spPr bwMode="auto">
            <a:xfrm>
              <a:off x="5172" y="3318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5 w 21"/>
                <a:gd name="T21" fmla="*/ 19 h 22"/>
                <a:gd name="T22" fmla="*/ 3 w 21"/>
                <a:gd name="T23" fmla="*/ 15 h 22"/>
                <a:gd name="T24" fmla="*/ 0 w 21"/>
                <a:gd name="T25" fmla="*/ 12 h 22"/>
                <a:gd name="T26" fmla="*/ 3 w 21"/>
                <a:gd name="T27" fmla="*/ 7 h 22"/>
                <a:gd name="T28" fmla="*/ 5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2" name="Freeform 833"/>
            <p:cNvSpPr>
              <a:spLocks/>
            </p:cNvSpPr>
            <p:nvPr/>
          </p:nvSpPr>
          <p:spPr bwMode="auto">
            <a:xfrm>
              <a:off x="5172" y="3318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4 w 21"/>
                <a:gd name="T15" fmla="*/ 22 h 22"/>
                <a:gd name="T16" fmla="*/ 12 w 21"/>
                <a:gd name="T17" fmla="*/ 22 h 22"/>
                <a:gd name="T18" fmla="*/ 7 w 21"/>
                <a:gd name="T19" fmla="*/ 22 h 22"/>
                <a:gd name="T20" fmla="*/ 5 w 21"/>
                <a:gd name="T21" fmla="*/ 19 h 22"/>
                <a:gd name="T22" fmla="*/ 3 w 21"/>
                <a:gd name="T23" fmla="*/ 15 h 22"/>
                <a:gd name="T24" fmla="*/ 0 w 21"/>
                <a:gd name="T25" fmla="*/ 12 h 22"/>
                <a:gd name="T26" fmla="*/ 3 w 21"/>
                <a:gd name="T27" fmla="*/ 7 h 22"/>
                <a:gd name="T28" fmla="*/ 5 w 21"/>
                <a:gd name="T29" fmla="*/ 5 h 22"/>
                <a:gd name="T30" fmla="*/ 7 w 21"/>
                <a:gd name="T31" fmla="*/ 3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3" name="Freeform 834"/>
            <p:cNvSpPr>
              <a:spLocks/>
            </p:cNvSpPr>
            <p:nvPr/>
          </p:nvSpPr>
          <p:spPr bwMode="auto">
            <a:xfrm>
              <a:off x="5172" y="323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4" name="Freeform 835"/>
            <p:cNvSpPr>
              <a:spLocks/>
            </p:cNvSpPr>
            <p:nvPr/>
          </p:nvSpPr>
          <p:spPr bwMode="auto">
            <a:xfrm>
              <a:off x="5172" y="323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5" name="Freeform 836"/>
            <p:cNvSpPr>
              <a:spLocks/>
            </p:cNvSpPr>
            <p:nvPr/>
          </p:nvSpPr>
          <p:spPr bwMode="auto">
            <a:xfrm>
              <a:off x="5172" y="3156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6" name="Freeform 837"/>
            <p:cNvSpPr>
              <a:spLocks/>
            </p:cNvSpPr>
            <p:nvPr/>
          </p:nvSpPr>
          <p:spPr bwMode="auto">
            <a:xfrm>
              <a:off x="5172" y="3156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7" name="Freeform 838"/>
            <p:cNvSpPr>
              <a:spLocks/>
            </p:cNvSpPr>
            <p:nvPr/>
          </p:nvSpPr>
          <p:spPr bwMode="auto">
            <a:xfrm>
              <a:off x="5172" y="307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7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8" name="Freeform 839"/>
            <p:cNvSpPr>
              <a:spLocks/>
            </p:cNvSpPr>
            <p:nvPr/>
          </p:nvSpPr>
          <p:spPr bwMode="auto">
            <a:xfrm>
              <a:off x="5172" y="307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7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59" name="Freeform 840"/>
            <p:cNvSpPr>
              <a:spLocks/>
            </p:cNvSpPr>
            <p:nvPr/>
          </p:nvSpPr>
          <p:spPr bwMode="auto">
            <a:xfrm>
              <a:off x="5172" y="2908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0" name="Freeform 841"/>
            <p:cNvSpPr>
              <a:spLocks/>
            </p:cNvSpPr>
            <p:nvPr/>
          </p:nvSpPr>
          <p:spPr bwMode="auto">
            <a:xfrm>
              <a:off x="5172" y="2908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1" name="Freeform 842"/>
            <p:cNvSpPr>
              <a:spLocks/>
            </p:cNvSpPr>
            <p:nvPr/>
          </p:nvSpPr>
          <p:spPr bwMode="auto">
            <a:xfrm>
              <a:off x="5172" y="2828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2" name="Freeform 843"/>
            <p:cNvSpPr>
              <a:spLocks/>
            </p:cNvSpPr>
            <p:nvPr/>
          </p:nvSpPr>
          <p:spPr bwMode="auto">
            <a:xfrm>
              <a:off x="5172" y="2828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3" name="Freeform 844"/>
            <p:cNvSpPr>
              <a:spLocks/>
            </p:cNvSpPr>
            <p:nvPr/>
          </p:nvSpPr>
          <p:spPr bwMode="auto">
            <a:xfrm>
              <a:off x="5172" y="2745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7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4" name="Freeform 845"/>
            <p:cNvSpPr>
              <a:spLocks/>
            </p:cNvSpPr>
            <p:nvPr/>
          </p:nvSpPr>
          <p:spPr bwMode="auto">
            <a:xfrm>
              <a:off x="5172" y="2745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7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5" name="Freeform 846"/>
            <p:cNvSpPr>
              <a:spLocks/>
            </p:cNvSpPr>
            <p:nvPr/>
          </p:nvSpPr>
          <p:spPr bwMode="auto">
            <a:xfrm>
              <a:off x="5172" y="2662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5 w 21"/>
                <a:gd name="T21" fmla="*/ 17 h 22"/>
                <a:gd name="T22" fmla="*/ 3 w 21"/>
                <a:gd name="T23" fmla="*/ 15 h 22"/>
                <a:gd name="T24" fmla="*/ 0 w 21"/>
                <a:gd name="T25" fmla="*/ 10 h 22"/>
                <a:gd name="T26" fmla="*/ 3 w 21"/>
                <a:gd name="T27" fmla="*/ 7 h 22"/>
                <a:gd name="T28" fmla="*/ 5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6" name="Freeform 847"/>
            <p:cNvSpPr>
              <a:spLocks/>
            </p:cNvSpPr>
            <p:nvPr/>
          </p:nvSpPr>
          <p:spPr bwMode="auto">
            <a:xfrm>
              <a:off x="5172" y="2662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5 w 21"/>
                <a:gd name="T21" fmla="*/ 17 h 22"/>
                <a:gd name="T22" fmla="*/ 3 w 21"/>
                <a:gd name="T23" fmla="*/ 15 h 22"/>
                <a:gd name="T24" fmla="*/ 0 w 21"/>
                <a:gd name="T25" fmla="*/ 10 h 22"/>
                <a:gd name="T26" fmla="*/ 3 w 21"/>
                <a:gd name="T27" fmla="*/ 7 h 22"/>
                <a:gd name="T28" fmla="*/ 5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7" name="Freeform 848"/>
            <p:cNvSpPr>
              <a:spLocks/>
            </p:cNvSpPr>
            <p:nvPr/>
          </p:nvSpPr>
          <p:spPr bwMode="auto">
            <a:xfrm>
              <a:off x="5172" y="2500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8" name="Freeform 849"/>
            <p:cNvSpPr>
              <a:spLocks/>
            </p:cNvSpPr>
            <p:nvPr/>
          </p:nvSpPr>
          <p:spPr bwMode="auto">
            <a:xfrm>
              <a:off x="5172" y="2500"/>
              <a:ext cx="21" cy="18"/>
            </a:xfrm>
            <a:custGeom>
              <a:avLst/>
              <a:gdLst>
                <a:gd name="T0" fmla="*/ 12 w 21"/>
                <a:gd name="T1" fmla="*/ 0 h 18"/>
                <a:gd name="T2" fmla="*/ 14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4 w 21"/>
                <a:gd name="T15" fmla="*/ 18 h 18"/>
                <a:gd name="T16" fmla="*/ 12 w 21"/>
                <a:gd name="T17" fmla="*/ 18 h 18"/>
                <a:gd name="T18" fmla="*/ 7 w 21"/>
                <a:gd name="T19" fmla="*/ 18 h 18"/>
                <a:gd name="T20" fmla="*/ 5 w 21"/>
                <a:gd name="T21" fmla="*/ 16 h 18"/>
                <a:gd name="T22" fmla="*/ 3 w 21"/>
                <a:gd name="T23" fmla="*/ 14 h 18"/>
                <a:gd name="T24" fmla="*/ 0 w 21"/>
                <a:gd name="T25" fmla="*/ 9 h 18"/>
                <a:gd name="T26" fmla="*/ 3 w 21"/>
                <a:gd name="T27" fmla="*/ 4 h 18"/>
                <a:gd name="T28" fmla="*/ 5 w 21"/>
                <a:gd name="T29" fmla="*/ 2 h 18"/>
                <a:gd name="T30" fmla="*/ 7 w 21"/>
                <a:gd name="T31" fmla="*/ 0 h 18"/>
                <a:gd name="T32" fmla="*/ 12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69" name="Freeform 850"/>
            <p:cNvSpPr>
              <a:spLocks/>
            </p:cNvSpPr>
            <p:nvPr/>
          </p:nvSpPr>
          <p:spPr bwMode="auto">
            <a:xfrm>
              <a:off x="5172" y="2417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9 h 19"/>
                <a:gd name="T26" fmla="*/ 3 w 21"/>
                <a:gd name="T27" fmla="*/ 5 h 19"/>
                <a:gd name="T28" fmla="*/ 5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0" name="Freeform 851"/>
            <p:cNvSpPr>
              <a:spLocks/>
            </p:cNvSpPr>
            <p:nvPr/>
          </p:nvSpPr>
          <p:spPr bwMode="auto">
            <a:xfrm>
              <a:off x="5172" y="2417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9 h 19"/>
                <a:gd name="T26" fmla="*/ 3 w 21"/>
                <a:gd name="T27" fmla="*/ 5 h 19"/>
                <a:gd name="T28" fmla="*/ 5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1" name="Freeform 852"/>
            <p:cNvSpPr>
              <a:spLocks/>
            </p:cNvSpPr>
            <p:nvPr/>
          </p:nvSpPr>
          <p:spPr bwMode="auto">
            <a:xfrm>
              <a:off x="5172" y="2334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5 w 21"/>
                <a:gd name="T21" fmla="*/ 17 h 22"/>
                <a:gd name="T22" fmla="*/ 3 w 21"/>
                <a:gd name="T23" fmla="*/ 15 h 22"/>
                <a:gd name="T24" fmla="*/ 0 w 21"/>
                <a:gd name="T25" fmla="*/ 10 h 22"/>
                <a:gd name="T26" fmla="*/ 3 w 21"/>
                <a:gd name="T27" fmla="*/ 7 h 22"/>
                <a:gd name="T28" fmla="*/ 5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2" name="Freeform 853"/>
            <p:cNvSpPr>
              <a:spLocks/>
            </p:cNvSpPr>
            <p:nvPr/>
          </p:nvSpPr>
          <p:spPr bwMode="auto">
            <a:xfrm>
              <a:off x="5172" y="2334"/>
              <a:ext cx="21" cy="22"/>
            </a:xfrm>
            <a:custGeom>
              <a:avLst/>
              <a:gdLst>
                <a:gd name="T0" fmla="*/ 12 w 21"/>
                <a:gd name="T1" fmla="*/ 0 h 22"/>
                <a:gd name="T2" fmla="*/ 14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4 w 21"/>
                <a:gd name="T15" fmla="*/ 19 h 22"/>
                <a:gd name="T16" fmla="*/ 12 w 21"/>
                <a:gd name="T17" fmla="*/ 22 h 22"/>
                <a:gd name="T18" fmla="*/ 7 w 21"/>
                <a:gd name="T19" fmla="*/ 19 h 22"/>
                <a:gd name="T20" fmla="*/ 5 w 21"/>
                <a:gd name="T21" fmla="*/ 17 h 22"/>
                <a:gd name="T22" fmla="*/ 3 w 21"/>
                <a:gd name="T23" fmla="*/ 15 h 22"/>
                <a:gd name="T24" fmla="*/ 0 w 21"/>
                <a:gd name="T25" fmla="*/ 10 h 22"/>
                <a:gd name="T26" fmla="*/ 3 w 21"/>
                <a:gd name="T27" fmla="*/ 7 h 22"/>
                <a:gd name="T28" fmla="*/ 5 w 21"/>
                <a:gd name="T29" fmla="*/ 3 h 22"/>
                <a:gd name="T30" fmla="*/ 7 w 21"/>
                <a:gd name="T31" fmla="*/ 0 h 22"/>
                <a:gd name="T32" fmla="*/ 12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3" name="Freeform 854"/>
            <p:cNvSpPr>
              <a:spLocks/>
            </p:cNvSpPr>
            <p:nvPr/>
          </p:nvSpPr>
          <p:spPr bwMode="auto">
            <a:xfrm>
              <a:off x="5172" y="2252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4" name="Freeform 855"/>
            <p:cNvSpPr>
              <a:spLocks/>
            </p:cNvSpPr>
            <p:nvPr/>
          </p:nvSpPr>
          <p:spPr bwMode="auto">
            <a:xfrm>
              <a:off x="5172" y="2252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5" name="Freeform 856"/>
            <p:cNvSpPr>
              <a:spLocks/>
            </p:cNvSpPr>
            <p:nvPr/>
          </p:nvSpPr>
          <p:spPr bwMode="auto">
            <a:xfrm>
              <a:off x="5172" y="2089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9 h 19"/>
                <a:gd name="T26" fmla="*/ 3 w 21"/>
                <a:gd name="T27" fmla="*/ 5 h 19"/>
                <a:gd name="T28" fmla="*/ 5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6" name="Freeform 857"/>
            <p:cNvSpPr>
              <a:spLocks/>
            </p:cNvSpPr>
            <p:nvPr/>
          </p:nvSpPr>
          <p:spPr bwMode="auto">
            <a:xfrm>
              <a:off x="5172" y="2089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4 h 19"/>
                <a:gd name="T24" fmla="*/ 0 w 21"/>
                <a:gd name="T25" fmla="*/ 9 h 19"/>
                <a:gd name="T26" fmla="*/ 3 w 21"/>
                <a:gd name="T27" fmla="*/ 5 h 19"/>
                <a:gd name="T28" fmla="*/ 5 w 21"/>
                <a:gd name="T29" fmla="*/ 2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7" name="Freeform 858"/>
            <p:cNvSpPr>
              <a:spLocks/>
            </p:cNvSpPr>
            <p:nvPr/>
          </p:nvSpPr>
          <p:spPr bwMode="auto">
            <a:xfrm>
              <a:off x="5172" y="200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5 h 19"/>
                <a:gd name="T24" fmla="*/ 0 w 21"/>
                <a:gd name="T25" fmla="*/ 10 h 19"/>
                <a:gd name="T26" fmla="*/ 3 w 21"/>
                <a:gd name="T27" fmla="*/ 8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8" name="Freeform 859"/>
            <p:cNvSpPr>
              <a:spLocks/>
            </p:cNvSpPr>
            <p:nvPr/>
          </p:nvSpPr>
          <p:spPr bwMode="auto">
            <a:xfrm>
              <a:off x="5172" y="2006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5 h 19"/>
                <a:gd name="T24" fmla="*/ 0 w 21"/>
                <a:gd name="T25" fmla="*/ 10 h 19"/>
                <a:gd name="T26" fmla="*/ 3 w 21"/>
                <a:gd name="T27" fmla="*/ 8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79" name="Freeform 860"/>
            <p:cNvSpPr>
              <a:spLocks/>
            </p:cNvSpPr>
            <p:nvPr/>
          </p:nvSpPr>
          <p:spPr bwMode="auto">
            <a:xfrm>
              <a:off x="5172" y="192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0" name="Freeform 861"/>
            <p:cNvSpPr>
              <a:spLocks/>
            </p:cNvSpPr>
            <p:nvPr/>
          </p:nvSpPr>
          <p:spPr bwMode="auto">
            <a:xfrm>
              <a:off x="5172" y="1924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1" name="Freeform 862"/>
            <p:cNvSpPr>
              <a:spLocks/>
            </p:cNvSpPr>
            <p:nvPr/>
          </p:nvSpPr>
          <p:spPr bwMode="auto">
            <a:xfrm>
              <a:off x="5172" y="184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2" name="Freeform 863"/>
            <p:cNvSpPr>
              <a:spLocks/>
            </p:cNvSpPr>
            <p:nvPr/>
          </p:nvSpPr>
          <p:spPr bwMode="auto">
            <a:xfrm>
              <a:off x="5172" y="184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5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3" name="Freeform 864"/>
            <p:cNvSpPr>
              <a:spLocks/>
            </p:cNvSpPr>
            <p:nvPr/>
          </p:nvSpPr>
          <p:spPr bwMode="auto">
            <a:xfrm>
              <a:off x="5172" y="167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5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4" name="Freeform 865"/>
            <p:cNvSpPr>
              <a:spLocks/>
            </p:cNvSpPr>
            <p:nvPr/>
          </p:nvSpPr>
          <p:spPr bwMode="auto">
            <a:xfrm>
              <a:off x="5172" y="1678"/>
              <a:ext cx="21" cy="19"/>
            </a:xfrm>
            <a:custGeom>
              <a:avLst/>
              <a:gdLst>
                <a:gd name="T0" fmla="*/ 12 w 21"/>
                <a:gd name="T1" fmla="*/ 0 h 19"/>
                <a:gd name="T2" fmla="*/ 14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4 w 21"/>
                <a:gd name="T15" fmla="*/ 19 h 19"/>
                <a:gd name="T16" fmla="*/ 12 w 21"/>
                <a:gd name="T17" fmla="*/ 19 h 19"/>
                <a:gd name="T18" fmla="*/ 7 w 21"/>
                <a:gd name="T19" fmla="*/ 19 h 19"/>
                <a:gd name="T20" fmla="*/ 5 w 21"/>
                <a:gd name="T21" fmla="*/ 17 h 19"/>
                <a:gd name="T22" fmla="*/ 3 w 21"/>
                <a:gd name="T23" fmla="*/ 15 h 19"/>
                <a:gd name="T24" fmla="*/ 0 w 21"/>
                <a:gd name="T25" fmla="*/ 10 h 19"/>
                <a:gd name="T26" fmla="*/ 3 w 21"/>
                <a:gd name="T27" fmla="*/ 5 h 19"/>
                <a:gd name="T28" fmla="*/ 5 w 21"/>
                <a:gd name="T29" fmla="*/ 3 h 19"/>
                <a:gd name="T30" fmla="*/ 7 w 21"/>
                <a:gd name="T31" fmla="*/ 0 h 19"/>
                <a:gd name="T32" fmla="*/ 12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5" name="Freeform 866"/>
            <p:cNvSpPr>
              <a:spLocks/>
            </p:cNvSpPr>
            <p:nvPr/>
          </p:nvSpPr>
          <p:spPr bwMode="auto">
            <a:xfrm>
              <a:off x="5172" y="1596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6" name="Freeform 867"/>
            <p:cNvSpPr>
              <a:spLocks/>
            </p:cNvSpPr>
            <p:nvPr/>
          </p:nvSpPr>
          <p:spPr bwMode="auto">
            <a:xfrm>
              <a:off x="5172" y="1596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6 h 21"/>
                <a:gd name="T22" fmla="*/ 3 w 21"/>
                <a:gd name="T23" fmla="*/ 14 h 21"/>
                <a:gd name="T24" fmla="*/ 0 w 21"/>
                <a:gd name="T25" fmla="*/ 9 h 21"/>
                <a:gd name="T26" fmla="*/ 3 w 21"/>
                <a:gd name="T27" fmla="*/ 7 h 21"/>
                <a:gd name="T28" fmla="*/ 5 w 21"/>
                <a:gd name="T29" fmla="*/ 2 h 21"/>
                <a:gd name="T30" fmla="*/ 7 w 21"/>
                <a:gd name="T31" fmla="*/ 0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7" name="Freeform 868"/>
            <p:cNvSpPr>
              <a:spLocks/>
            </p:cNvSpPr>
            <p:nvPr/>
          </p:nvSpPr>
          <p:spPr bwMode="auto">
            <a:xfrm>
              <a:off x="5172" y="151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3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8" name="Freeform 869"/>
            <p:cNvSpPr>
              <a:spLocks/>
            </p:cNvSpPr>
            <p:nvPr/>
          </p:nvSpPr>
          <p:spPr bwMode="auto">
            <a:xfrm>
              <a:off x="5172" y="1513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19 h 21"/>
                <a:gd name="T16" fmla="*/ 12 w 21"/>
                <a:gd name="T17" fmla="*/ 21 h 21"/>
                <a:gd name="T18" fmla="*/ 7 w 21"/>
                <a:gd name="T19" fmla="*/ 19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2 h 21"/>
                <a:gd name="T26" fmla="*/ 3 w 21"/>
                <a:gd name="T27" fmla="*/ 7 h 21"/>
                <a:gd name="T28" fmla="*/ 5 w 21"/>
                <a:gd name="T29" fmla="*/ 3 h 21"/>
                <a:gd name="T30" fmla="*/ 7 w 21"/>
                <a:gd name="T31" fmla="*/ 3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89" name="Freeform 870"/>
            <p:cNvSpPr>
              <a:spLocks/>
            </p:cNvSpPr>
            <p:nvPr/>
          </p:nvSpPr>
          <p:spPr bwMode="auto">
            <a:xfrm>
              <a:off x="5172" y="143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1 h 21"/>
                <a:gd name="T26" fmla="*/ 3 w 21"/>
                <a:gd name="T27" fmla="*/ 7 h 21"/>
                <a:gd name="T28" fmla="*/ 5 w 21"/>
                <a:gd name="T29" fmla="*/ 4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0" name="Freeform 871"/>
            <p:cNvSpPr>
              <a:spLocks/>
            </p:cNvSpPr>
            <p:nvPr/>
          </p:nvSpPr>
          <p:spPr bwMode="auto">
            <a:xfrm>
              <a:off x="5172" y="1431"/>
              <a:ext cx="21" cy="21"/>
            </a:xfrm>
            <a:custGeom>
              <a:avLst/>
              <a:gdLst>
                <a:gd name="T0" fmla="*/ 12 w 21"/>
                <a:gd name="T1" fmla="*/ 0 h 21"/>
                <a:gd name="T2" fmla="*/ 14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4 w 21"/>
                <a:gd name="T15" fmla="*/ 21 h 21"/>
                <a:gd name="T16" fmla="*/ 12 w 21"/>
                <a:gd name="T17" fmla="*/ 21 h 21"/>
                <a:gd name="T18" fmla="*/ 7 w 21"/>
                <a:gd name="T19" fmla="*/ 21 h 21"/>
                <a:gd name="T20" fmla="*/ 5 w 21"/>
                <a:gd name="T21" fmla="*/ 19 h 21"/>
                <a:gd name="T22" fmla="*/ 3 w 21"/>
                <a:gd name="T23" fmla="*/ 14 h 21"/>
                <a:gd name="T24" fmla="*/ 0 w 21"/>
                <a:gd name="T25" fmla="*/ 11 h 21"/>
                <a:gd name="T26" fmla="*/ 3 w 21"/>
                <a:gd name="T27" fmla="*/ 7 h 21"/>
                <a:gd name="T28" fmla="*/ 5 w 21"/>
                <a:gd name="T29" fmla="*/ 4 h 21"/>
                <a:gd name="T30" fmla="*/ 7 w 21"/>
                <a:gd name="T31" fmla="*/ 2 h 21"/>
                <a:gd name="T32" fmla="*/ 12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2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1" name="Freeform 872"/>
            <p:cNvSpPr>
              <a:spLocks/>
            </p:cNvSpPr>
            <p:nvPr/>
          </p:nvSpPr>
          <p:spPr bwMode="auto">
            <a:xfrm>
              <a:off x="2720" y="3729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2" name="Freeform 873"/>
            <p:cNvSpPr>
              <a:spLocks/>
            </p:cNvSpPr>
            <p:nvPr/>
          </p:nvSpPr>
          <p:spPr bwMode="auto">
            <a:xfrm>
              <a:off x="2720" y="3729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3" name="Freeform 874"/>
            <p:cNvSpPr>
              <a:spLocks/>
            </p:cNvSpPr>
            <p:nvPr/>
          </p:nvSpPr>
          <p:spPr bwMode="auto">
            <a:xfrm>
              <a:off x="2720" y="3646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3 h 22"/>
                <a:gd name="T4" fmla="*/ 16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6 w 19"/>
                <a:gd name="T13" fmla="*/ 19 h 22"/>
                <a:gd name="T14" fmla="*/ 14 w 19"/>
                <a:gd name="T15" fmla="*/ 22 h 22"/>
                <a:gd name="T16" fmla="*/ 9 w 19"/>
                <a:gd name="T17" fmla="*/ 22 h 22"/>
                <a:gd name="T18" fmla="*/ 5 w 19"/>
                <a:gd name="T19" fmla="*/ 22 h 22"/>
                <a:gd name="T20" fmla="*/ 2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2 w 19"/>
                <a:gd name="T29" fmla="*/ 5 h 22"/>
                <a:gd name="T30" fmla="*/ 5 w 19"/>
                <a:gd name="T31" fmla="*/ 3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4" name="Freeform 875"/>
            <p:cNvSpPr>
              <a:spLocks/>
            </p:cNvSpPr>
            <p:nvPr/>
          </p:nvSpPr>
          <p:spPr bwMode="auto">
            <a:xfrm>
              <a:off x="2720" y="3646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3 h 22"/>
                <a:gd name="T4" fmla="*/ 16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6 w 19"/>
                <a:gd name="T13" fmla="*/ 19 h 22"/>
                <a:gd name="T14" fmla="*/ 14 w 19"/>
                <a:gd name="T15" fmla="*/ 22 h 22"/>
                <a:gd name="T16" fmla="*/ 9 w 19"/>
                <a:gd name="T17" fmla="*/ 22 h 22"/>
                <a:gd name="T18" fmla="*/ 5 w 19"/>
                <a:gd name="T19" fmla="*/ 22 h 22"/>
                <a:gd name="T20" fmla="*/ 2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2 w 19"/>
                <a:gd name="T29" fmla="*/ 5 h 22"/>
                <a:gd name="T30" fmla="*/ 5 w 19"/>
                <a:gd name="T31" fmla="*/ 3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5" name="Freeform 876"/>
            <p:cNvSpPr>
              <a:spLocks/>
            </p:cNvSpPr>
            <p:nvPr/>
          </p:nvSpPr>
          <p:spPr bwMode="auto">
            <a:xfrm>
              <a:off x="2720" y="3566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6" name="Freeform 877"/>
            <p:cNvSpPr>
              <a:spLocks/>
            </p:cNvSpPr>
            <p:nvPr/>
          </p:nvSpPr>
          <p:spPr bwMode="auto">
            <a:xfrm>
              <a:off x="2720" y="3566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7" name="Freeform 878"/>
            <p:cNvSpPr>
              <a:spLocks/>
            </p:cNvSpPr>
            <p:nvPr/>
          </p:nvSpPr>
          <p:spPr bwMode="auto">
            <a:xfrm>
              <a:off x="2720" y="3484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8 h 21"/>
                <a:gd name="T16" fmla="*/ 9 w 19"/>
                <a:gd name="T17" fmla="*/ 21 h 21"/>
                <a:gd name="T18" fmla="*/ 5 w 19"/>
                <a:gd name="T19" fmla="*/ 18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8" name="Freeform 879"/>
            <p:cNvSpPr>
              <a:spLocks/>
            </p:cNvSpPr>
            <p:nvPr/>
          </p:nvSpPr>
          <p:spPr bwMode="auto">
            <a:xfrm>
              <a:off x="2720" y="3484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8 h 21"/>
                <a:gd name="T16" fmla="*/ 9 w 19"/>
                <a:gd name="T17" fmla="*/ 21 h 21"/>
                <a:gd name="T18" fmla="*/ 5 w 19"/>
                <a:gd name="T19" fmla="*/ 18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99" name="Freeform 880"/>
            <p:cNvSpPr>
              <a:spLocks/>
            </p:cNvSpPr>
            <p:nvPr/>
          </p:nvSpPr>
          <p:spPr bwMode="auto">
            <a:xfrm>
              <a:off x="2720" y="3318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3 h 22"/>
                <a:gd name="T4" fmla="*/ 16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6 w 19"/>
                <a:gd name="T13" fmla="*/ 19 h 22"/>
                <a:gd name="T14" fmla="*/ 14 w 19"/>
                <a:gd name="T15" fmla="*/ 22 h 22"/>
                <a:gd name="T16" fmla="*/ 9 w 19"/>
                <a:gd name="T17" fmla="*/ 22 h 22"/>
                <a:gd name="T18" fmla="*/ 5 w 19"/>
                <a:gd name="T19" fmla="*/ 22 h 22"/>
                <a:gd name="T20" fmla="*/ 2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2 w 19"/>
                <a:gd name="T29" fmla="*/ 5 h 22"/>
                <a:gd name="T30" fmla="*/ 5 w 19"/>
                <a:gd name="T31" fmla="*/ 3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0" name="Freeform 881"/>
            <p:cNvSpPr>
              <a:spLocks/>
            </p:cNvSpPr>
            <p:nvPr/>
          </p:nvSpPr>
          <p:spPr bwMode="auto">
            <a:xfrm>
              <a:off x="2720" y="3318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3 h 22"/>
                <a:gd name="T4" fmla="*/ 16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6 w 19"/>
                <a:gd name="T13" fmla="*/ 19 h 22"/>
                <a:gd name="T14" fmla="*/ 14 w 19"/>
                <a:gd name="T15" fmla="*/ 22 h 22"/>
                <a:gd name="T16" fmla="*/ 9 w 19"/>
                <a:gd name="T17" fmla="*/ 22 h 22"/>
                <a:gd name="T18" fmla="*/ 5 w 19"/>
                <a:gd name="T19" fmla="*/ 22 h 22"/>
                <a:gd name="T20" fmla="*/ 2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2 w 19"/>
                <a:gd name="T29" fmla="*/ 5 h 22"/>
                <a:gd name="T30" fmla="*/ 5 w 19"/>
                <a:gd name="T31" fmla="*/ 3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1" name="Freeform 882"/>
            <p:cNvSpPr>
              <a:spLocks/>
            </p:cNvSpPr>
            <p:nvPr/>
          </p:nvSpPr>
          <p:spPr bwMode="auto">
            <a:xfrm>
              <a:off x="2720" y="3238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2" name="Freeform 883"/>
            <p:cNvSpPr>
              <a:spLocks/>
            </p:cNvSpPr>
            <p:nvPr/>
          </p:nvSpPr>
          <p:spPr bwMode="auto">
            <a:xfrm>
              <a:off x="2720" y="3238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3" name="Freeform 884"/>
            <p:cNvSpPr>
              <a:spLocks/>
            </p:cNvSpPr>
            <p:nvPr/>
          </p:nvSpPr>
          <p:spPr bwMode="auto">
            <a:xfrm>
              <a:off x="2720" y="3156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4" name="Freeform 885"/>
            <p:cNvSpPr>
              <a:spLocks/>
            </p:cNvSpPr>
            <p:nvPr/>
          </p:nvSpPr>
          <p:spPr bwMode="auto">
            <a:xfrm>
              <a:off x="2720" y="3156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5" name="Freeform 886"/>
            <p:cNvSpPr>
              <a:spLocks/>
            </p:cNvSpPr>
            <p:nvPr/>
          </p:nvSpPr>
          <p:spPr bwMode="auto">
            <a:xfrm>
              <a:off x="2720" y="3073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7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6" name="Freeform 887"/>
            <p:cNvSpPr>
              <a:spLocks/>
            </p:cNvSpPr>
            <p:nvPr/>
          </p:nvSpPr>
          <p:spPr bwMode="auto">
            <a:xfrm>
              <a:off x="2720" y="3073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7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7" name="Freeform 888"/>
            <p:cNvSpPr>
              <a:spLocks/>
            </p:cNvSpPr>
            <p:nvPr/>
          </p:nvSpPr>
          <p:spPr bwMode="auto">
            <a:xfrm>
              <a:off x="2720" y="2908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8" name="Freeform 889"/>
            <p:cNvSpPr>
              <a:spLocks/>
            </p:cNvSpPr>
            <p:nvPr/>
          </p:nvSpPr>
          <p:spPr bwMode="auto">
            <a:xfrm>
              <a:off x="2720" y="2908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09" name="Freeform 890"/>
            <p:cNvSpPr>
              <a:spLocks/>
            </p:cNvSpPr>
            <p:nvPr/>
          </p:nvSpPr>
          <p:spPr bwMode="auto">
            <a:xfrm>
              <a:off x="2720" y="2828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0" name="Freeform 891"/>
            <p:cNvSpPr>
              <a:spLocks/>
            </p:cNvSpPr>
            <p:nvPr/>
          </p:nvSpPr>
          <p:spPr bwMode="auto">
            <a:xfrm>
              <a:off x="2720" y="2828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1" name="Freeform 892"/>
            <p:cNvSpPr>
              <a:spLocks/>
            </p:cNvSpPr>
            <p:nvPr/>
          </p:nvSpPr>
          <p:spPr bwMode="auto">
            <a:xfrm>
              <a:off x="2720" y="2745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7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2" name="Freeform 893"/>
            <p:cNvSpPr>
              <a:spLocks/>
            </p:cNvSpPr>
            <p:nvPr/>
          </p:nvSpPr>
          <p:spPr bwMode="auto">
            <a:xfrm>
              <a:off x="2720" y="2745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7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3" name="Freeform 894"/>
            <p:cNvSpPr>
              <a:spLocks/>
            </p:cNvSpPr>
            <p:nvPr/>
          </p:nvSpPr>
          <p:spPr bwMode="auto">
            <a:xfrm>
              <a:off x="2720" y="2662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0 h 22"/>
                <a:gd name="T4" fmla="*/ 16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6 w 19"/>
                <a:gd name="T13" fmla="*/ 17 h 22"/>
                <a:gd name="T14" fmla="*/ 14 w 19"/>
                <a:gd name="T15" fmla="*/ 19 h 22"/>
                <a:gd name="T16" fmla="*/ 9 w 19"/>
                <a:gd name="T17" fmla="*/ 22 h 22"/>
                <a:gd name="T18" fmla="*/ 5 w 19"/>
                <a:gd name="T19" fmla="*/ 19 h 22"/>
                <a:gd name="T20" fmla="*/ 2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2 w 19"/>
                <a:gd name="T29" fmla="*/ 3 h 22"/>
                <a:gd name="T30" fmla="*/ 5 w 19"/>
                <a:gd name="T31" fmla="*/ 0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4" name="Freeform 895"/>
            <p:cNvSpPr>
              <a:spLocks/>
            </p:cNvSpPr>
            <p:nvPr/>
          </p:nvSpPr>
          <p:spPr bwMode="auto">
            <a:xfrm>
              <a:off x="2720" y="2662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0 h 22"/>
                <a:gd name="T4" fmla="*/ 16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6 w 19"/>
                <a:gd name="T13" fmla="*/ 17 h 22"/>
                <a:gd name="T14" fmla="*/ 14 w 19"/>
                <a:gd name="T15" fmla="*/ 19 h 22"/>
                <a:gd name="T16" fmla="*/ 9 w 19"/>
                <a:gd name="T17" fmla="*/ 22 h 22"/>
                <a:gd name="T18" fmla="*/ 5 w 19"/>
                <a:gd name="T19" fmla="*/ 19 h 22"/>
                <a:gd name="T20" fmla="*/ 2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2 w 19"/>
                <a:gd name="T29" fmla="*/ 3 h 22"/>
                <a:gd name="T30" fmla="*/ 5 w 19"/>
                <a:gd name="T31" fmla="*/ 0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5" name="Freeform 896"/>
            <p:cNvSpPr>
              <a:spLocks/>
            </p:cNvSpPr>
            <p:nvPr/>
          </p:nvSpPr>
          <p:spPr bwMode="auto">
            <a:xfrm>
              <a:off x="2720" y="2500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6" name="Freeform 897"/>
            <p:cNvSpPr>
              <a:spLocks/>
            </p:cNvSpPr>
            <p:nvPr/>
          </p:nvSpPr>
          <p:spPr bwMode="auto">
            <a:xfrm>
              <a:off x="2720" y="2500"/>
              <a:ext cx="19" cy="18"/>
            </a:xfrm>
            <a:custGeom>
              <a:avLst/>
              <a:gdLst>
                <a:gd name="T0" fmla="*/ 9 w 19"/>
                <a:gd name="T1" fmla="*/ 0 h 18"/>
                <a:gd name="T2" fmla="*/ 14 w 19"/>
                <a:gd name="T3" fmla="*/ 0 h 18"/>
                <a:gd name="T4" fmla="*/ 16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6 w 19"/>
                <a:gd name="T13" fmla="*/ 16 h 18"/>
                <a:gd name="T14" fmla="*/ 14 w 19"/>
                <a:gd name="T15" fmla="*/ 18 h 18"/>
                <a:gd name="T16" fmla="*/ 9 w 19"/>
                <a:gd name="T17" fmla="*/ 18 h 18"/>
                <a:gd name="T18" fmla="*/ 5 w 19"/>
                <a:gd name="T19" fmla="*/ 18 h 18"/>
                <a:gd name="T20" fmla="*/ 2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2 w 19"/>
                <a:gd name="T29" fmla="*/ 2 h 18"/>
                <a:gd name="T30" fmla="*/ 5 w 19"/>
                <a:gd name="T31" fmla="*/ 0 h 18"/>
                <a:gd name="T32" fmla="*/ 9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7" name="Freeform 898"/>
            <p:cNvSpPr>
              <a:spLocks/>
            </p:cNvSpPr>
            <p:nvPr/>
          </p:nvSpPr>
          <p:spPr bwMode="auto">
            <a:xfrm>
              <a:off x="2720" y="2417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2 w 19"/>
                <a:gd name="T29" fmla="*/ 2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8" name="Freeform 899"/>
            <p:cNvSpPr>
              <a:spLocks/>
            </p:cNvSpPr>
            <p:nvPr/>
          </p:nvSpPr>
          <p:spPr bwMode="auto">
            <a:xfrm>
              <a:off x="2720" y="2417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2 w 19"/>
                <a:gd name="T29" fmla="*/ 2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19" name="Freeform 900"/>
            <p:cNvSpPr>
              <a:spLocks/>
            </p:cNvSpPr>
            <p:nvPr/>
          </p:nvSpPr>
          <p:spPr bwMode="auto">
            <a:xfrm>
              <a:off x="2720" y="2334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0 h 22"/>
                <a:gd name="T4" fmla="*/ 16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6 w 19"/>
                <a:gd name="T13" fmla="*/ 17 h 22"/>
                <a:gd name="T14" fmla="*/ 14 w 19"/>
                <a:gd name="T15" fmla="*/ 19 h 22"/>
                <a:gd name="T16" fmla="*/ 9 w 19"/>
                <a:gd name="T17" fmla="*/ 22 h 22"/>
                <a:gd name="T18" fmla="*/ 5 w 19"/>
                <a:gd name="T19" fmla="*/ 19 h 22"/>
                <a:gd name="T20" fmla="*/ 2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2 w 19"/>
                <a:gd name="T29" fmla="*/ 3 h 22"/>
                <a:gd name="T30" fmla="*/ 5 w 19"/>
                <a:gd name="T31" fmla="*/ 0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0" name="Freeform 901"/>
            <p:cNvSpPr>
              <a:spLocks/>
            </p:cNvSpPr>
            <p:nvPr/>
          </p:nvSpPr>
          <p:spPr bwMode="auto">
            <a:xfrm>
              <a:off x="2720" y="2334"/>
              <a:ext cx="19" cy="22"/>
            </a:xfrm>
            <a:custGeom>
              <a:avLst/>
              <a:gdLst>
                <a:gd name="T0" fmla="*/ 9 w 19"/>
                <a:gd name="T1" fmla="*/ 0 h 22"/>
                <a:gd name="T2" fmla="*/ 14 w 19"/>
                <a:gd name="T3" fmla="*/ 0 h 22"/>
                <a:gd name="T4" fmla="*/ 16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6 w 19"/>
                <a:gd name="T13" fmla="*/ 17 h 22"/>
                <a:gd name="T14" fmla="*/ 14 w 19"/>
                <a:gd name="T15" fmla="*/ 19 h 22"/>
                <a:gd name="T16" fmla="*/ 9 w 19"/>
                <a:gd name="T17" fmla="*/ 22 h 22"/>
                <a:gd name="T18" fmla="*/ 5 w 19"/>
                <a:gd name="T19" fmla="*/ 19 h 22"/>
                <a:gd name="T20" fmla="*/ 2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2 w 19"/>
                <a:gd name="T29" fmla="*/ 3 h 22"/>
                <a:gd name="T30" fmla="*/ 5 w 19"/>
                <a:gd name="T31" fmla="*/ 0 h 22"/>
                <a:gd name="T32" fmla="*/ 9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1" name="Freeform 902"/>
            <p:cNvSpPr>
              <a:spLocks/>
            </p:cNvSpPr>
            <p:nvPr/>
          </p:nvSpPr>
          <p:spPr bwMode="auto">
            <a:xfrm>
              <a:off x="2720" y="2252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2" name="Freeform 903"/>
            <p:cNvSpPr>
              <a:spLocks/>
            </p:cNvSpPr>
            <p:nvPr/>
          </p:nvSpPr>
          <p:spPr bwMode="auto">
            <a:xfrm>
              <a:off x="2720" y="2252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3" name="Freeform 904"/>
            <p:cNvSpPr>
              <a:spLocks/>
            </p:cNvSpPr>
            <p:nvPr/>
          </p:nvSpPr>
          <p:spPr bwMode="auto">
            <a:xfrm>
              <a:off x="2720" y="2089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2 w 19"/>
                <a:gd name="T29" fmla="*/ 2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4" name="Freeform 905"/>
            <p:cNvSpPr>
              <a:spLocks/>
            </p:cNvSpPr>
            <p:nvPr/>
          </p:nvSpPr>
          <p:spPr bwMode="auto">
            <a:xfrm>
              <a:off x="2720" y="2089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2 w 19"/>
                <a:gd name="T29" fmla="*/ 2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5" name="Freeform 906"/>
            <p:cNvSpPr>
              <a:spLocks/>
            </p:cNvSpPr>
            <p:nvPr/>
          </p:nvSpPr>
          <p:spPr bwMode="auto">
            <a:xfrm>
              <a:off x="2720" y="2006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8 h 19"/>
                <a:gd name="T8" fmla="*/ 19 w 19"/>
                <a:gd name="T9" fmla="*/ 10 h 19"/>
                <a:gd name="T10" fmla="*/ 19 w 19"/>
                <a:gd name="T11" fmla="*/ 15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8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6" name="Freeform 907"/>
            <p:cNvSpPr>
              <a:spLocks/>
            </p:cNvSpPr>
            <p:nvPr/>
          </p:nvSpPr>
          <p:spPr bwMode="auto">
            <a:xfrm>
              <a:off x="2720" y="2006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8 h 19"/>
                <a:gd name="T8" fmla="*/ 19 w 19"/>
                <a:gd name="T9" fmla="*/ 10 h 19"/>
                <a:gd name="T10" fmla="*/ 19 w 19"/>
                <a:gd name="T11" fmla="*/ 15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8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7" name="Freeform 908"/>
            <p:cNvSpPr>
              <a:spLocks/>
            </p:cNvSpPr>
            <p:nvPr/>
          </p:nvSpPr>
          <p:spPr bwMode="auto">
            <a:xfrm>
              <a:off x="2720" y="1924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8" name="Freeform 909"/>
            <p:cNvSpPr>
              <a:spLocks/>
            </p:cNvSpPr>
            <p:nvPr/>
          </p:nvSpPr>
          <p:spPr bwMode="auto">
            <a:xfrm>
              <a:off x="2720" y="1924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29" name="Freeform 910"/>
            <p:cNvSpPr>
              <a:spLocks/>
            </p:cNvSpPr>
            <p:nvPr/>
          </p:nvSpPr>
          <p:spPr bwMode="auto">
            <a:xfrm>
              <a:off x="2720" y="1841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3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3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0" name="Freeform 911"/>
            <p:cNvSpPr>
              <a:spLocks/>
            </p:cNvSpPr>
            <p:nvPr/>
          </p:nvSpPr>
          <p:spPr bwMode="auto">
            <a:xfrm>
              <a:off x="2720" y="1841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3 h 21"/>
                <a:gd name="T4" fmla="*/ 16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5 h 21"/>
                <a:gd name="T30" fmla="*/ 5 w 19"/>
                <a:gd name="T31" fmla="*/ 3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1" name="Freeform 912"/>
            <p:cNvSpPr>
              <a:spLocks/>
            </p:cNvSpPr>
            <p:nvPr/>
          </p:nvSpPr>
          <p:spPr bwMode="auto">
            <a:xfrm>
              <a:off x="2720" y="1678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5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2" name="Freeform 913"/>
            <p:cNvSpPr>
              <a:spLocks/>
            </p:cNvSpPr>
            <p:nvPr/>
          </p:nvSpPr>
          <p:spPr bwMode="auto">
            <a:xfrm>
              <a:off x="2720" y="1678"/>
              <a:ext cx="19" cy="19"/>
            </a:xfrm>
            <a:custGeom>
              <a:avLst/>
              <a:gdLst>
                <a:gd name="T0" fmla="*/ 9 w 19"/>
                <a:gd name="T1" fmla="*/ 0 h 19"/>
                <a:gd name="T2" fmla="*/ 14 w 19"/>
                <a:gd name="T3" fmla="*/ 0 h 19"/>
                <a:gd name="T4" fmla="*/ 16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5 h 19"/>
                <a:gd name="T12" fmla="*/ 16 w 19"/>
                <a:gd name="T13" fmla="*/ 17 h 19"/>
                <a:gd name="T14" fmla="*/ 14 w 19"/>
                <a:gd name="T15" fmla="*/ 19 h 19"/>
                <a:gd name="T16" fmla="*/ 9 w 19"/>
                <a:gd name="T17" fmla="*/ 19 h 19"/>
                <a:gd name="T18" fmla="*/ 5 w 19"/>
                <a:gd name="T19" fmla="*/ 19 h 19"/>
                <a:gd name="T20" fmla="*/ 2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5 h 19"/>
                <a:gd name="T28" fmla="*/ 2 w 19"/>
                <a:gd name="T29" fmla="*/ 3 h 19"/>
                <a:gd name="T30" fmla="*/ 5 w 19"/>
                <a:gd name="T31" fmla="*/ 0 h 19"/>
                <a:gd name="T32" fmla="*/ 9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3" name="Freeform 914"/>
            <p:cNvSpPr>
              <a:spLocks/>
            </p:cNvSpPr>
            <p:nvPr/>
          </p:nvSpPr>
          <p:spPr bwMode="auto">
            <a:xfrm>
              <a:off x="2720" y="1596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4" name="Freeform 915"/>
            <p:cNvSpPr>
              <a:spLocks/>
            </p:cNvSpPr>
            <p:nvPr/>
          </p:nvSpPr>
          <p:spPr bwMode="auto">
            <a:xfrm>
              <a:off x="2720" y="1596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0 h 21"/>
                <a:gd name="T4" fmla="*/ 16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6 w 19"/>
                <a:gd name="T13" fmla="*/ 16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2 w 19"/>
                <a:gd name="T29" fmla="*/ 2 h 21"/>
                <a:gd name="T30" fmla="*/ 5 w 19"/>
                <a:gd name="T31" fmla="*/ 0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5" name="Freeform 916"/>
            <p:cNvSpPr>
              <a:spLocks/>
            </p:cNvSpPr>
            <p:nvPr/>
          </p:nvSpPr>
          <p:spPr bwMode="auto">
            <a:xfrm>
              <a:off x="2720" y="1513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3 h 21"/>
                <a:gd name="T4" fmla="*/ 16 w 19"/>
                <a:gd name="T5" fmla="*/ 3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3 h 21"/>
                <a:gd name="T30" fmla="*/ 5 w 19"/>
                <a:gd name="T31" fmla="*/ 3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6" name="Freeform 917"/>
            <p:cNvSpPr>
              <a:spLocks/>
            </p:cNvSpPr>
            <p:nvPr/>
          </p:nvSpPr>
          <p:spPr bwMode="auto">
            <a:xfrm>
              <a:off x="2720" y="1513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3 h 21"/>
                <a:gd name="T4" fmla="*/ 16 w 19"/>
                <a:gd name="T5" fmla="*/ 3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19 h 21"/>
                <a:gd name="T16" fmla="*/ 9 w 19"/>
                <a:gd name="T17" fmla="*/ 21 h 21"/>
                <a:gd name="T18" fmla="*/ 5 w 19"/>
                <a:gd name="T19" fmla="*/ 19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2 w 19"/>
                <a:gd name="T29" fmla="*/ 3 h 21"/>
                <a:gd name="T30" fmla="*/ 5 w 19"/>
                <a:gd name="T31" fmla="*/ 3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7" name="Freeform 918"/>
            <p:cNvSpPr>
              <a:spLocks/>
            </p:cNvSpPr>
            <p:nvPr/>
          </p:nvSpPr>
          <p:spPr bwMode="auto">
            <a:xfrm>
              <a:off x="2720" y="1431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4 h 21"/>
                <a:gd name="T6" fmla="*/ 19 w 19"/>
                <a:gd name="T7" fmla="*/ 7 h 21"/>
                <a:gd name="T8" fmla="*/ 19 w 19"/>
                <a:gd name="T9" fmla="*/ 11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1 h 21"/>
                <a:gd name="T26" fmla="*/ 0 w 19"/>
                <a:gd name="T27" fmla="*/ 7 h 21"/>
                <a:gd name="T28" fmla="*/ 2 w 19"/>
                <a:gd name="T29" fmla="*/ 4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8" name="Freeform 919"/>
            <p:cNvSpPr>
              <a:spLocks/>
            </p:cNvSpPr>
            <p:nvPr/>
          </p:nvSpPr>
          <p:spPr bwMode="auto">
            <a:xfrm>
              <a:off x="2720" y="1431"/>
              <a:ext cx="19" cy="21"/>
            </a:xfrm>
            <a:custGeom>
              <a:avLst/>
              <a:gdLst>
                <a:gd name="T0" fmla="*/ 9 w 19"/>
                <a:gd name="T1" fmla="*/ 0 h 21"/>
                <a:gd name="T2" fmla="*/ 14 w 19"/>
                <a:gd name="T3" fmla="*/ 2 h 21"/>
                <a:gd name="T4" fmla="*/ 16 w 19"/>
                <a:gd name="T5" fmla="*/ 4 h 21"/>
                <a:gd name="T6" fmla="*/ 19 w 19"/>
                <a:gd name="T7" fmla="*/ 7 h 21"/>
                <a:gd name="T8" fmla="*/ 19 w 19"/>
                <a:gd name="T9" fmla="*/ 11 h 21"/>
                <a:gd name="T10" fmla="*/ 19 w 19"/>
                <a:gd name="T11" fmla="*/ 14 h 21"/>
                <a:gd name="T12" fmla="*/ 16 w 19"/>
                <a:gd name="T13" fmla="*/ 19 h 21"/>
                <a:gd name="T14" fmla="*/ 14 w 19"/>
                <a:gd name="T15" fmla="*/ 21 h 21"/>
                <a:gd name="T16" fmla="*/ 9 w 19"/>
                <a:gd name="T17" fmla="*/ 21 h 21"/>
                <a:gd name="T18" fmla="*/ 5 w 19"/>
                <a:gd name="T19" fmla="*/ 21 h 21"/>
                <a:gd name="T20" fmla="*/ 2 w 19"/>
                <a:gd name="T21" fmla="*/ 19 h 21"/>
                <a:gd name="T22" fmla="*/ 0 w 19"/>
                <a:gd name="T23" fmla="*/ 14 h 21"/>
                <a:gd name="T24" fmla="*/ 0 w 19"/>
                <a:gd name="T25" fmla="*/ 11 h 21"/>
                <a:gd name="T26" fmla="*/ 0 w 19"/>
                <a:gd name="T27" fmla="*/ 7 h 21"/>
                <a:gd name="T28" fmla="*/ 2 w 19"/>
                <a:gd name="T29" fmla="*/ 4 h 21"/>
                <a:gd name="T30" fmla="*/ 5 w 19"/>
                <a:gd name="T31" fmla="*/ 2 h 21"/>
                <a:gd name="T32" fmla="*/ 9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39" name="Freeform 920"/>
            <p:cNvSpPr>
              <a:spLocks/>
            </p:cNvSpPr>
            <p:nvPr/>
          </p:nvSpPr>
          <p:spPr bwMode="auto">
            <a:xfrm>
              <a:off x="3374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0" name="Freeform 921"/>
            <p:cNvSpPr>
              <a:spLocks/>
            </p:cNvSpPr>
            <p:nvPr/>
          </p:nvSpPr>
          <p:spPr bwMode="auto">
            <a:xfrm>
              <a:off x="3374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1" name="Freeform 922"/>
            <p:cNvSpPr>
              <a:spLocks/>
            </p:cNvSpPr>
            <p:nvPr/>
          </p:nvSpPr>
          <p:spPr bwMode="auto">
            <a:xfrm>
              <a:off x="3374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2" name="Freeform 923"/>
            <p:cNvSpPr>
              <a:spLocks/>
            </p:cNvSpPr>
            <p:nvPr/>
          </p:nvSpPr>
          <p:spPr bwMode="auto">
            <a:xfrm>
              <a:off x="3374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3" name="Freeform 924"/>
            <p:cNvSpPr>
              <a:spLocks/>
            </p:cNvSpPr>
            <p:nvPr/>
          </p:nvSpPr>
          <p:spPr bwMode="auto">
            <a:xfrm>
              <a:off x="3374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4" name="Freeform 925"/>
            <p:cNvSpPr>
              <a:spLocks/>
            </p:cNvSpPr>
            <p:nvPr/>
          </p:nvSpPr>
          <p:spPr bwMode="auto">
            <a:xfrm>
              <a:off x="3374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5" name="Freeform 926"/>
            <p:cNvSpPr>
              <a:spLocks/>
            </p:cNvSpPr>
            <p:nvPr/>
          </p:nvSpPr>
          <p:spPr bwMode="auto">
            <a:xfrm>
              <a:off x="3374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6" name="Freeform 927"/>
            <p:cNvSpPr>
              <a:spLocks/>
            </p:cNvSpPr>
            <p:nvPr/>
          </p:nvSpPr>
          <p:spPr bwMode="auto">
            <a:xfrm>
              <a:off x="3374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7" name="Freeform 928"/>
            <p:cNvSpPr>
              <a:spLocks/>
            </p:cNvSpPr>
            <p:nvPr/>
          </p:nvSpPr>
          <p:spPr bwMode="auto">
            <a:xfrm>
              <a:off x="3374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8" name="Freeform 929"/>
            <p:cNvSpPr>
              <a:spLocks/>
            </p:cNvSpPr>
            <p:nvPr/>
          </p:nvSpPr>
          <p:spPr bwMode="auto">
            <a:xfrm>
              <a:off x="3374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49" name="Freeform 930"/>
            <p:cNvSpPr>
              <a:spLocks/>
            </p:cNvSpPr>
            <p:nvPr/>
          </p:nvSpPr>
          <p:spPr bwMode="auto">
            <a:xfrm>
              <a:off x="3374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0" name="Freeform 931"/>
            <p:cNvSpPr>
              <a:spLocks/>
            </p:cNvSpPr>
            <p:nvPr/>
          </p:nvSpPr>
          <p:spPr bwMode="auto">
            <a:xfrm>
              <a:off x="3374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1" name="Freeform 932"/>
            <p:cNvSpPr>
              <a:spLocks/>
            </p:cNvSpPr>
            <p:nvPr/>
          </p:nvSpPr>
          <p:spPr bwMode="auto">
            <a:xfrm>
              <a:off x="3374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2" name="Freeform 933"/>
            <p:cNvSpPr>
              <a:spLocks/>
            </p:cNvSpPr>
            <p:nvPr/>
          </p:nvSpPr>
          <p:spPr bwMode="auto">
            <a:xfrm>
              <a:off x="3374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3" name="Freeform 934"/>
            <p:cNvSpPr>
              <a:spLocks/>
            </p:cNvSpPr>
            <p:nvPr/>
          </p:nvSpPr>
          <p:spPr bwMode="auto">
            <a:xfrm>
              <a:off x="3374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4" name="Freeform 935"/>
            <p:cNvSpPr>
              <a:spLocks/>
            </p:cNvSpPr>
            <p:nvPr/>
          </p:nvSpPr>
          <p:spPr bwMode="auto">
            <a:xfrm>
              <a:off x="3374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5" name="Freeform 936"/>
            <p:cNvSpPr>
              <a:spLocks/>
            </p:cNvSpPr>
            <p:nvPr/>
          </p:nvSpPr>
          <p:spPr bwMode="auto">
            <a:xfrm>
              <a:off x="3374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6" name="Freeform 937"/>
            <p:cNvSpPr>
              <a:spLocks/>
            </p:cNvSpPr>
            <p:nvPr/>
          </p:nvSpPr>
          <p:spPr bwMode="auto">
            <a:xfrm>
              <a:off x="3374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7" name="Freeform 938"/>
            <p:cNvSpPr>
              <a:spLocks/>
            </p:cNvSpPr>
            <p:nvPr/>
          </p:nvSpPr>
          <p:spPr bwMode="auto">
            <a:xfrm>
              <a:off x="3374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8" name="Freeform 939"/>
            <p:cNvSpPr>
              <a:spLocks/>
            </p:cNvSpPr>
            <p:nvPr/>
          </p:nvSpPr>
          <p:spPr bwMode="auto">
            <a:xfrm>
              <a:off x="3374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59" name="Freeform 940"/>
            <p:cNvSpPr>
              <a:spLocks/>
            </p:cNvSpPr>
            <p:nvPr/>
          </p:nvSpPr>
          <p:spPr bwMode="auto">
            <a:xfrm>
              <a:off x="3374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0" name="Freeform 941"/>
            <p:cNvSpPr>
              <a:spLocks/>
            </p:cNvSpPr>
            <p:nvPr/>
          </p:nvSpPr>
          <p:spPr bwMode="auto">
            <a:xfrm>
              <a:off x="3374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1" name="Freeform 942"/>
            <p:cNvSpPr>
              <a:spLocks/>
            </p:cNvSpPr>
            <p:nvPr/>
          </p:nvSpPr>
          <p:spPr bwMode="auto">
            <a:xfrm>
              <a:off x="3374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2" name="Freeform 943"/>
            <p:cNvSpPr>
              <a:spLocks/>
            </p:cNvSpPr>
            <p:nvPr/>
          </p:nvSpPr>
          <p:spPr bwMode="auto">
            <a:xfrm>
              <a:off x="3374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3" name="Freeform 944"/>
            <p:cNvSpPr>
              <a:spLocks/>
            </p:cNvSpPr>
            <p:nvPr/>
          </p:nvSpPr>
          <p:spPr bwMode="auto">
            <a:xfrm>
              <a:off x="3374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4" name="Freeform 945"/>
            <p:cNvSpPr>
              <a:spLocks/>
            </p:cNvSpPr>
            <p:nvPr/>
          </p:nvSpPr>
          <p:spPr bwMode="auto">
            <a:xfrm>
              <a:off x="3374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5" name="Freeform 946"/>
            <p:cNvSpPr>
              <a:spLocks/>
            </p:cNvSpPr>
            <p:nvPr/>
          </p:nvSpPr>
          <p:spPr bwMode="auto">
            <a:xfrm>
              <a:off x="3374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6" name="Freeform 947"/>
            <p:cNvSpPr>
              <a:spLocks/>
            </p:cNvSpPr>
            <p:nvPr/>
          </p:nvSpPr>
          <p:spPr bwMode="auto">
            <a:xfrm>
              <a:off x="3374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7" name="Freeform 948"/>
            <p:cNvSpPr>
              <a:spLocks/>
            </p:cNvSpPr>
            <p:nvPr/>
          </p:nvSpPr>
          <p:spPr bwMode="auto">
            <a:xfrm>
              <a:off x="3374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8" name="Freeform 949"/>
            <p:cNvSpPr>
              <a:spLocks/>
            </p:cNvSpPr>
            <p:nvPr/>
          </p:nvSpPr>
          <p:spPr bwMode="auto">
            <a:xfrm>
              <a:off x="3374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69" name="Freeform 950"/>
            <p:cNvSpPr>
              <a:spLocks/>
            </p:cNvSpPr>
            <p:nvPr/>
          </p:nvSpPr>
          <p:spPr bwMode="auto">
            <a:xfrm>
              <a:off x="3374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0" name="Freeform 951"/>
            <p:cNvSpPr>
              <a:spLocks/>
            </p:cNvSpPr>
            <p:nvPr/>
          </p:nvSpPr>
          <p:spPr bwMode="auto">
            <a:xfrm>
              <a:off x="3374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1" name="Freeform 952"/>
            <p:cNvSpPr>
              <a:spLocks/>
            </p:cNvSpPr>
            <p:nvPr/>
          </p:nvSpPr>
          <p:spPr bwMode="auto">
            <a:xfrm>
              <a:off x="3374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2" name="Freeform 953"/>
            <p:cNvSpPr>
              <a:spLocks/>
            </p:cNvSpPr>
            <p:nvPr/>
          </p:nvSpPr>
          <p:spPr bwMode="auto">
            <a:xfrm>
              <a:off x="3374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3" name="Freeform 954"/>
            <p:cNvSpPr>
              <a:spLocks/>
            </p:cNvSpPr>
            <p:nvPr/>
          </p:nvSpPr>
          <p:spPr bwMode="auto">
            <a:xfrm>
              <a:off x="3374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4" name="Freeform 955"/>
            <p:cNvSpPr>
              <a:spLocks/>
            </p:cNvSpPr>
            <p:nvPr/>
          </p:nvSpPr>
          <p:spPr bwMode="auto">
            <a:xfrm>
              <a:off x="3374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5" name="Freeform 956"/>
            <p:cNvSpPr>
              <a:spLocks/>
            </p:cNvSpPr>
            <p:nvPr/>
          </p:nvSpPr>
          <p:spPr bwMode="auto">
            <a:xfrm>
              <a:off x="3374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6" name="Freeform 957"/>
            <p:cNvSpPr>
              <a:spLocks/>
            </p:cNvSpPr>
            <p:nvPr/>
          </p:nvSpPr>
          <p:spPr bwMode="auto">
            <a:xfrm>
              <a:off x="3374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7" name="Freeform 958"/>
            <p:cNvSpPr>
              <a:spLocks/>
            </p:cNvSpPr>
            <p:nvPr/>
          </p:nvSpPr>
          <p:spPr bwMode="auto">
            <a:xfrm>
              <a:off x="3374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8" name="Freeform 959"/>
            <p:cNvSpPr>
              <a:spLocks/>
            </p:cNvSpPr>
            <p:nvPr/>
          </p:nvSpPr>
          <p:spPr bwMode="auto">
            <a:xfrm>
              <a:off x="3374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79" name="Freeform 960"/>
            <p:cNvSpPr>
              <a:spLocks/>
            </p:cNvSpPr>
            <p:nvPr/>
          </p:nvSpPr>
          <p:spPr bwMode="auto">
            <a:xfrm>
              <a:off x="3374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0" name="Freeform 961"/>
            <p:cNvSpPr>
              <a:spLocks/>
            </p:cNvSpPr>
            <p:nvPr/>
          </p:nvSpPr>
          <p:spPr bwMode="auto">
            <a:xfrm>
              <a:off x="3374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1" name="Freeform 962"/>
            <p:cNvSpPr>
              <a:spLocks/>
            </p:cNvSpPr>
            <p:nvPr/>
          </p:nvSpPr>
          <p:spPr bwMode="auto">
            <a:xfrm>
              <a:off x="3374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2" name="Freeform 963"/>
            <p:cNvSpPr>
              <a:spLocks/>
            </p:cNvSpPr>
            <p:nvPr/>
          </p:nvSpPr>
          <p:spPr bwMode="auto">
            <a:xfrm>
              <a:off x="3374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3" name="Freeform 964"/>
            <p:cNvSpPr>
              <a:spLocks/>
            </p:cNvSpPr>
            <p:nvPr/>
          </p:nvSpPr>
          <p:spPr bwMode="auto">
            <a:xfrm>
              <a:off x="3374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4" name="Freeform 965"/>
            <p:cNvSpPr>
              <a:spLocks/>
            </p:cNvSpPr>
            <p:nvPr/>
          </p:nvSpPr>
          <p:spPr bwMode="auto">
            <a:xfrm>
              <a:off x="3374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5" name="Freeform 966"/>
            <p:cNvSpPr>
              <a:spLocks/>
            </p:cNvSpPr>
            <p:nvPr/>
          </p:nvSpPr>
          <p:spPr bwMode="auto">
            <a:xfrm>
              <a:off x="3374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6" name="Freeform 967"/>
            <p:cNvSpPr>
              <a:spLocks/>
            </p:cNvSpPr>
            <p:nvPr/>
          </p:nvSpPr>
          <p:spPr bwMode="auto">
            <a:xfrm>
              <a:off x="3374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7" name="Freeform 968"/>
            <p:cNvSpPr>
              <a:spLocks/>
            </p:cNvSpPr>
            <p:nvPr/>
          </p:nvSpPr>
          <p:spPr bwMode="auto">
            <a:xfrm>
              <a:off x="4027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8" name="Freeform 969"/>
            <p:cNvSpPr>
              <a:spLocks/>
            </p:cNvSpPr>
            <p:nvPr/>
          </p:nvSpPr>
          <p:spPr bwMode="auto">
            <a:xfrm>
              <a:off x="4027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89" name="Freeform 970"/>
            <p:cNvSpPr>
              <a:spLocks/>
            </p:cNvSpPr>
            <p:nvPr/>
          </p:nvSpPr>
          <p:spPr bwMode="auto">
            <a:xfrm>
              <a:off x="4027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0" name="Freeform 971"/>
            <p:cNvSpPr>
              <a:spLocks/>
            </p:cNvSpPr>
            <p:nvPr/>
          </p:nvSpPr>
          <p:spPr bwMode="auto">
            <a:xfrm>
              <a:off x="4027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1" name="Freeform 972"/>
            <p:cNvSpPr>
              <a:spLocks/>
            </p:cNvSpPr>
            <p:nvPr/>
          </p:nvSpPr>
          <p:spPr bwMode="auto">
            <a:xfrm>
              <a:off x="4027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2" name="Freeform 973"/>
            <p:cNvSpPr>
              <a:spLocks/>
            </p:cNvSpPr>
            <p:nvPr/>
          </p:nvSpPr>
          <p:spPr bwMode="auto">
            <a:xfrm>
              <a:off x="4027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3" name="Freeform 974"/>
            <p:cNvSpPr>
              <a:spLocks/>
            </p:cNvSpPr>
            <p:nvPr/>
          </p:nvSpPr>
          <p:spPr bwMode="auto">
            <a:xfrm>
              <a:off x="4027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8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4" name="Freeform 975"/>
            <p:cNvSpPr>
              <a:spLocks/>
            </p:cNvSpPr>
            <p:nvPr/>
          </p:nvSpPr>
          <p:spPr bwMode="auto">
            <a:xfrm>
              <a:off x="4027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8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5" name="Freeform 976"/>
            <p:cNvSpPr>
              <a:spLocks/>
            </p:cNvSpPr>
            <p:nvPr/>
          </p:nvSpPr>
          <p:spPr bwMode="auto">
            <a:xfrm>
              <a:off x="4027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6" name="Freeform 977"/>
            <p:cNvSpPr>
              <a:spLocks/>
            </p:cNvSpPr>
            <p:nvPr/>
          </p:nvSpPr>
          <p:spPr bwMode="auto">
            <a:xfrm>
              <a:off x="4027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7" name="Freeform 978"/>
            <p:cNvSpPr>
              <a:spLocks/>
            </p:cNvSpPr>
            <p:nvPr/>
          </p:nvSpPr>
          <p:spPr bwMode="auto">
            <a:xfrm>
              <a:off x="4027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8" name="Freeform 979"/>
            <p:cNvSpPr>
              <a:spLocks/>
            </p:cNvSpPr>
            <p:nvPr/>
          </p:nvSpPr>
          <p:spPr bwMode="auto">
            <a:xfrm>
              <a:off x="4027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699" name="Freeform 980"/>
            <p:cNvSpPr>
              <a:spLocks/>
            </p:cNvSpPr>
            <p:nvPr/>
          </p:nvSpPr>
          <p:spPr bwMode="auto">
            <a:xfrm>
              <a:off x="4027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0" name="Freeform 981"/>
            <p:cNvSpPr>
              <a:spLocks/>
            </p:cNvSpPr>
            <p:nvPr/>
          </p:nvSpPr>
          <p:spPr bwMode="auto">
            <a:xfrm>
              <a:off x="4027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1" name="Freeform 982"/>
            <p:cNvSpPr>
              <a:spLocks/>
            </p:cNvSpPr>
            <p:nvPr/>
          </p:nvSpPr>
          <p:spPr bwMode="auto">
            <a:xfrm>
              <a:off x="4027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2" name="Freeform 983"/>
            <p:cNvSpPr>
              <a:spLocks/>
            </p:cNvSpPr>
            <p:nvPr/>
          </p:nvSpPr>
          <p:spPr bwMode="auto">
            <a:xfrm>
              <a:off x="4027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3" name="Freeform 984"/>
            <p:cNvSpPr>
              <a:spLocks/>
            </p:cNvSpPr>
            <p:nvPr/>
          </p:nvSpPr>
          <p:spPr bwMode="auto">
            <a:xfrm>
              <a:off x="4027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4" name="Freeform 985"/>
            <p:cNvSpPr>
              <a:spLocks/>
            </p:cNvSpPr>
            <p:nvPr/>
          </p:nvSpPr>
          <p:spPr bwMode="auto">
            <a:xfrm>
              <a:off x="4027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5" name="Freeform 986"/>
            <p:cNvSpPr>
              <a:spLocks/>
            </p:cNvSpPr>
            <p:nvPr/>
          </p:nvSpPr>
          <p:spPr bwMode="auto">
            <a:xfrm>
              <a:off x="4027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6" name="Freeform 987"/>
            <p:cNvSpPr>
              <a:spLocks/>
            </p:cNvSpPr>
            <p:nvPr/>
          </p:nvSpPr>
          <p:spPr bwMode="auto">
            <a:xfrm>
              <a:off x="4027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7" name="Freeform 988"/>
            <p:cNvSpPr>
              <a:spLocks/>
            </p:cNvSpPr>
            <p:nvPr/>
          </p:nvSpPr>
          <p:spPr bwMode="auto">
            <a:xfrm>
              <a:off x="4027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8" name="Freeform 989"/>
            <p:cNvSpPr>
              <a:spLocks/>
            </p:cNvSpPr>
            <p:nvPr/>
          </p:nvSpPr>
          <p:spPr bwMode="auto">
            <a:xfrm>
              <a:off x="4027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09" name="Freeform 990"/>
            <p:cNvSpPr>
              <a:spLocks/>
            </p:cNvSpPr>
            <p:nvPr/>
          </p:nvSpPr>
          <p:spPr bwMode="auto">
            <a:xfrm>
              <a:off x="4027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0" name="Freeform 991"/>
            <p:cNvSpPr>
              <a:spLocks/>
            </p:cNvSpPr>
            <p:nvPr/>
          </p:nvSpPr>
          <p:spPr bwMode="auto">
            <a:xfrm>
              <a:off x="4027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1" name="Freeform 992"/>
            <p:cNvSpPr>
              <a:spLocks/>
            </p:cNvSpPr>
            <p:nvPr/>
          </p:nvSpPr>
          <p:spPr bwMode="auto">
            <a:xfrm>
              <a:off x="4027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2" name="Freeform 993"/>
            <p:cNvSpPr>
              <a:spLocks/>
            </p:cNvSpPr>
            <p:nvPr/>
          </p:nvSpPr>
          <p:spPr bwMode="auto">
            <a:xfrm>
              <a:off x="4027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3" name="Freeform 994"/>
            <p:cNvSpPr>
              <a:spLocks/>
            </p:cNvSpPr>
            <p:nvPr/>
          </p:nvSpPr>
          <p:spPr bwMode="auto">
            <a:xfrm>
              <a:off x="4027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4" name="Freeform 995"/>
            <p:cNvSpPr>
              <a:spLocks/>
            </p:cNvSpPr>
            <p:nvPr/>
          </p:nvSpPr>
          <p:spPr bwMode="auto">
            <a:xfrm>
              <a:off x="4027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5" name="Freeform 996"/>
            <p:cNvSpPr>
              <a:spLocks/>
            </p:cNvSpPr>
            <p:nvPr/>
          </p:nvSpPr>
          <p:spPr bwMode="auto">
            <a:xfrm>
              <a:off x="4027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6" name="Freeform 997"/>
            <p:cNvSpPr>
              <a:spLocks/>
            </p:cNvSpPr>
            <p:nvPr/>
          </p:nvSpPr>
          <p:spPr bwMode="auto">
            <a:xfrm>
              <a:off x="4027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7" name="Freeform 998"/>
            <p:cNvSpPr>
              <a:spLocks/>
            </p:cNvSpPr>
            <p:nvPr/>
          </p:nvSpPr>
          <p:spPr bwMode="auto">
            <a:xfrm>
              <a:off x="4027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8" name="Freeform 999"/>
            <p:cNvSpPr>
              <a:spLocks/>
            </p:cNvSpPr>
            <p:nvPr/>
          </p:nvSpPr>
          <p:spPr bwMode="auto">
            <a:xfrm>
              <a:off x="4027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19" name="Freeform 1000"/>
            <p:cNvSpPr>
              <a:spLocks/>
            </p:cNvSpPr>
            <p:nvPr/>
          </p:nvSpPr>
          <p:spPr bwMode="auto">
            <a:xfrm>
              <a:off x="4027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0" name="Freeform 1001"/>
            <p:cNvSpPr>
              <a:spLocks/>
            </p:cNvSpPr>
            <p:nvPr/>
          </p:nvSpPr>
          <p:spPr bwMode="auto">
            <a:xfrm>
              <a:off x="4027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1" name="Freeform 1002"/>
            <p:cNvSpPr>
              <a:spLocks/>
            </p:cNvSpPr>
            <p:nvPr/>
          </p:nvSpPr>
          <p:spPr bwMode="auto">
            <a:xfrm>
              <a:off x="4027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2" name="Freeform 1003"/>
            <p:cNvSpPr>
              <a:spLocks/>
            </p:cNvSpPr>
            <p:nvPr/>
          </p:nvSpPr>
          <p:spPr bwMode="auto">
            <a:xfrm>
              <a:off x="4027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3" name="Freeform 1004"/>
            <p:cNvSpPr>
              <a:spLocks/>
            </p:cNvSpPr>
            <p:nvPr/>
          </p:nvSpPr>
          <p:spPr bwMode="auto">
            <a:xfrm>
              <a:off x="4027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4" name="Freeform 1005"/>
            <p:cNvSpPr>
              <a:spLocks/>
            </p:cNvSpPr>
            <p:nvPr/>
          </p:nvSpPr>
          <p:spPr bwMode="auto">
            <a:xfrm>
              <a:off x="4027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5" name="Freeform 1006"/>
            <p:cNvSpPr>
              <a:spLocks/>
            </p:cNvSpPr>
            <p:nvPr/>
          </p:nvSpPr>
          <p:spPr bwMode="auto">
            <a:xfrm>
              <a:off x="4027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6" name="Freeform 1007"/>
            <p:cNvSpPr>
              <a:spLocks/>
            </p:cNvSpPr>
            <p:nvPr/>
          </p:nvSpPr>
          <p:spPr bwMode="auto">
            <a:xfrm>
              <a:off x="4027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7" name="Freeform 1008"/>
            <p:cNvSpPr>
              <a:spLocks/>
            </p:cNvSpPr>
            <p:nvPr/>
          </p:nvSpPr>
          <p:spPr bwMode="auto">
            <a:xfrm>
              <a:off x="4027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728" name="Freeform 1009"/>
            <p:cNvSpPr>
              <a:spLocks/>
            </p:cNvSpPr>
            <p:nvPr/>
          </p:nvSpPr>
          <p:spPr bwMode="auto">
            <a:xfrm>
              <a:off x="4027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010"/>
          <p:cNvGrpSpPr>
            <a:grpSpLocks/>
          </p:cNvGrpSpPr>
          <p:nvPr/>
        </p:nvGrpSpPr>
        <p:grpSpPr bwMode="auto">
          <a:xfrm>
            <a:off x="2174875" y="2178050"/>
            <a:ext cx="6005513" cy="3876675"/>
            <a:chOff x="1573" y="1372"/>
            <a:chExt cx="3783" cy="2442"/>
          </a:xfrm>
        </p:grpSpPr>
        <p:sp>
          <p:nvSpPr>
            <p:cNvPr id="46329" name="Freeform 1011"/>
            <p:cNvSpPr>
              <a:spLocks/>
            </p:cNvSpPr>
            <p:nvPr/>
          </p:nvSpPr>
          <p:spPr bwMode="auto">
            <a:xfrm>
              <a:off x="4027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0" name="Freeform 1012"/>
            <p:cNvSpPr>
              <a:spLocks/>
            </p:cNvSpPr>
            <p:nvPr/>
          </p:nvSpPr>
          <p:spPr bwMode="auto">
            <a:xfrm>
              <a:off x="4027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1" name="Freeform 1013"/>
            <p:cNvSpPr>
              <a:spLocks/>
            </p:cNvSpPr>
            <p:nvPr/>
          </p:nvSpPr>
          <p:spPr bwMode="auto">
            <a:xfrm>
              <a:off x="4027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2" name="Freeform 1014"/>
            <p:cNvSpPr>
              <a:spLocks/>
            </p:cNvSpPr>
            <p:nvPr/>
          </p:nvSpPr>
          <p:spPr bwMode="auto">
            <a:xfrm>
              <a:off x="4027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3" name="Freeform 1015"/>
            <p:cNvSpPr>
              <a:spLocks/>
            </p:cNvSpPr>
            <p:nvPr/>
          </p:nvSpPr>
          <p:spPr bwMode="auto">
            <a:xfrm>
              <a:off x="4027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4" name="Freeform 1016"/>
            <p:cNvSpPr>
              <a:spLocks/>
            </p:cNvSpPr>
            <p:nvPr/>
          </p:nvSpPr>
          <p:spPr bwMode="auto">
            <a:xfrm>
              <a:off x="4027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5" name="Freeform 1017"/>
            <p:cNvSpPr>
              <a:spLocks/>
            </p:cNvSpPr>
            <p:nvPr/>
          </p:nvSpPr>
          <p:spPr bwMode="auto">
            <a:xfrm>
              <a:off x="4681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6" name="Freeform 1018"/>
            <p:cNvSpPr>
              <a:spLocks/>
            </p:cNvSpPr>
            <p:nvPr/>
          </p:nvSpPr>
          <p:spPr bwMode="auto">
            <a:xfrm>
              <a:off x="4681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7" name="Freeform 1019"/>
            <p:cNvSpPr>
              <a:spLocks/>
            </p:cNvSpPr>
            <p:nvPr/>
          </p:nvSpPr>
          <p:spPr bwMode="auto">
            <a:xfrm>
              <a:off x="4681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4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8" name="Freeform 1020"/>
            <p:cNvSpPr>
              <a:spLocks/>
            </p:cNvSpPr>
            <p:nvPr/>
          </p:nvSpPr>
          <p:spPr bwMode="auto">
            <a:xfrm>
              <a:off x="4681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4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39" name="Freeform 1021"/>
            <p:cNvSpPr>
              <a:spLocks/>
            </p:cNvSpPr>
            <p:nvPr/>
          </p:nvSpPr>
          <p:spPr bwMode="auto">
            <a:xfrm>
              <a:off x="4681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0" name="Freeform 1022"/>
            <p:cNvSpPr>
              <a:spLocks/>
            </p:cNvSpPr>
            <p:nvPr/>
          </p:nvSpPr>
          <p:spPr bwMode="auto">
            <a:xfrm>
              <a:off x="4681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1" name="Freeform 1023"/>
            <p:cNvSpPr>
              <a:spLocks/>
            </p:cNvSpPr>
            <p:nvPr/>
          </p:nvSpPr>
          <p:spPr bwMode="auto">
            <a:xfrm>
              <a:off x="4681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2" name="Freeform 0"/>
            <p:cNvSpPr>
              <a:spLocks/>
            </p:cNvSpPr>
            <p:nvPr/>
          </p:nvSpPr>
          <p:spPr bwMode="auto">
            <a:xfrm>
              <a:off x="4681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3" name="Freeform 1"/>
            <p:cNvSpPr>
              <a:spLocks/>
            </p:cNvSpPr>
            <p:nvPr/>
          </p:nvSpPr>
          <p:spPr bwMode="auto">
            <a:xfrm>
              <a:off x="4681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4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4" name="Freeform 2"/>
            <p:cNvSpPr>
              <a:spLocks/>
            </p:cNvSpPr>
            <p:nvPr/>
          </p:nvSpPr>
          <p:spPr bwMode="auto">
            <a:xfrm>
              <a:off x="4681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4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5" name="Freeform 3"/>
            <p:cNvSpPr>
              <a:spLocks/>
            </p:cNvSpPr>
            <p:nvPr/>
          </p:nvSpPr>
          <p:spPr bwMode="auto">
            <a:xfrm>
              <a:off x="4681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6" name="Freeform 4"/>
            <p:cNvSpPr>
              <a:spLocks/>
            </p:cNvSpPr>
            <p:nvPr/>
          </p:nvSpPr>
          <p:spPr bwMode="auto">
            <a:xfrm>
              <a:off x="4681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7" name="Freeform 5"/>
            <p:cNvSpPr>
              <a:spLocks/>
            </p:cNvSpPr>
            <p:nvPr/>
          </p:nvSpPr>
          <p:spPr bwMode="auto">
            <a:xfrm>
              <a:off x="4681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8" name="Freeform 6"/>
            <p:cNvSpPr>
              <a:spLocks/>
            </p:cNvSpPr>
            <p:nvPr/>
          </p:nvSpPr>
          <p:spPr bwMode="auto">
            <a:xfrm>
              <a:off x="4681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49" name="Freeform 7"/>
            <p:cNvSpPr>
              <a:spLocks/>
            </p:cNvSpPr>
            <p:nvPr/>
          </p:nvSpPr>
          <p:spPr bwMode="auto">
            <a:xfrm>
              <a:off x="4681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0" name="Freeform 8"/>
            <p:cNvSpPr>
              <a:spLocks/>
            </p:cNvSpPr>
            <p:nvPr/>
          </p:nvSpPr>
          <p:spPr bwMode="auto">
            <a:xfrm>
              <a:off x="4681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1" name="Freeform 9"/>
            <p:cNvSpPr>
              <a:spLocks/>
            </p:cNvSpPr>
            <p:nvPr/>
          </p:nvSpPr>
          <p:spPr bwMode="auto">
            <a:xfrm>
              <a:off x="4681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2" name="Freeform 10"/>
            <p:cNvSpPr>
              <a:spLocks/>
            </p:cNvSpPr>
            <p:nvPr/>
          </p:nvSpPr>
          <p:spPr bwMode="auto">
            <a:xfrm>
              <a:off x="4681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3" name="Freeform 11"/>
            <p:cNvSpPr>
              <a:spLocks/>
            </p:cNvSpPr>
            <p:nvPr/>
          </p:nvSpPr>
          <p:spPr bwMode="auto">
            <a:xfrm>
              <a:off x="4681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4" name="Freeform 12"/>
            <p:cNvSpPr>
              <a:spLocks/>
            </p:cNvSpPr>
            <p:nvPr/>
          </p:nvSpPr>
          <p:spPr bwMode="auto">
            <a:xfrm>
              <a:off x="4681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5" name="Freeform 13"/>
            <p:cNvSpPr>
              <a:spLocks/>
            </p:cNvSpPr>
            <p:nvPr/>
          </p:nvSpPr>
          <p:spPr bwMode="auto">
            <a:xfrm>
              <a:off x="4681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6" name="Freeform 14"/>
            <p:cNvSpPr>
              <a:spLocks/>
            </p:cNvSpPr>
            <p:nvPr/>
          </p:nvSpPr>
          <p:spPr bwMode="auto">
            <a:xfrm>
              <a:off x="4681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7" name="Freeform 15"/>
            <p:cNvSpPr>
              <a:spLocks/>
            </p:cNvSpPr>
            <p:nvPr/>
          </p:nvSpPr>
          <p:spPr bwMode="auto">
            <a:xfrm>
              <a:off x="4681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4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8" name="Freeform 16"/>
            <p:cNvSpPr>
              <a:spLocks/>
            </p:cNvSpPr>
            <p:nvPr/>
          </p:nvSpPr>
          <p:spPr bwMode="auto">
            <a:xfrm>
              <a:off x="4681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4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59" name="Freeform 17"/>
            <p:cNvSpPr>
              <a:spLocks/>
            </p:cNvSpPr>
            <p:nvPr/>
          </p:nvSpPr>
          <p:spPr bwMode="auto">
            <a:xfrm>
              <a:off x="4681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0" name="Freeform 18"/>
            <p:cNvSpPr>
              <a:spLocks/>
            </p:cNvSpPr>
            <p:nvPr/>
          </p:nvSpPr>
          <p:spPr bwMode="auto">
            <a:xfrm>
              <a:off x="4681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4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4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1" name="Freeform 19"/>
            <p:cNvSpPr>
              <a:spLocks/>
            </p:cNvSpPr>
            <p:nvPr/>
          </p:nvSpPr>
          <p:spPr bwMode="auto">
            <a:xfrm>
              <a:off x="4681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2" name="Freeform 20"/>
            <p:cNvSpPr>
              <a:spLocks/>
            </p:cNvSpPr>
            <p:nvPr/>
          </p:nvSpPr>
          <p:spPr bwMode="auto">
            <a:xfrm>
              <a:off x="4681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3" name="Freeform 21"/>
            <p:cNvSpPr>
              <a:spLocks/>
            </p:cNvSpPr>
            <p:nvPr/>
          </p:nvSpPr>
          <p:spPr bwMode="auto">
            <a:xfrm>
              <a:off x="4681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4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4" name="Freeform 22"/>
            <p:cNvSpPr>
              <a:spLocks/>
            </p:cNvSpPr>
            <p:nvPr/>
          </p:nvSpPr>
          <p:spPr bwMode="auto">
            <a:xfrm>
              <a:off x="4681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4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4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5" name="Freeform 23"/>
            <p:cNvSpPr>
              <a:spLocks/>
            </p:cNvSpPr>
            <p:nvPr/>
          </p:nvSpPr>
          <p:spPr bwMode="auto">
            <a:xfrm>
              <a:off x="4681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6" name="Freeform 24"/>
            <p:cNvSpPr>
              <a:spLocks/>
            </p:cNvSpPr>
            <p:nvPr/>
          </p:nvSpPr>
          <p:spPr bwMode="auto">
            <a:xfrm>
              <a:off x="4681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7" name="Freeform 25"/>
            <p:cNvSpPr>
              <a:spLocks/>
            </p:cNvSpPr>
            <p:nvPr/>
          </p:nvSpPr>
          <p:spPr bwMode="auto">
            <a:xfrm>
              <a:off x="4681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8" name="Freeform 26"/>
            <p:cNvSpPr>
              <a:spLocks/>
            </p:cNvSpPr>
            <p:nvPr/>
          </p:nvSpPr>
          <p:spPr bwMode="auto">
            <a:xfrm>
              <a:off x="4681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69" name="Freeform 27"/>
            <p:cNvSpPr>
              <a:spLocks/>
            </p:cNvSpPr>
            <p:nvPr/>
          </p:nvSpPr>
          <p:spPr bwMode="auto">
            <a:xfrm>
              <a:off x="4681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0" name="Freeform 28"/>
            <p:cNvSpPr>
              <a:spLocks/>
            </p:cNvSpPr>
            <p:nvPr/>
          </p:nvSpPr>
          <p:spPr bwMode="auto">
            <a:xfrm>
              <a:off x="4681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1" name="Freeform 29"/>
            <p:cNvSpPr>
              <a:spLocks/>
            </p:cNvSpPr>
            <p:nvPr/>
          </p:nvSpPr>
          <p:spPr bwMode="auto">
            <a:xfrm>
              <a:off x="4681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2" name="Freeform 30"/>
            <p:cNvSpPr>
              <a:spLocks/>
            </p:cNvSpPr>
            <p:nvPr/>
          </p:nvSpPr>
          <p:spPr bwMode="auto">
            <a:xfrm>
              <a:off x="4681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3" name="Freeform 31"/>
            <p:cNvSpPr>
              <a:spLocks/>
            </p:cNvSpPr>
            <p:nvPr/>
          </p:nvSpPr>
          <p:spPr bwMode="auto">
            <a:xfrm>
              <a:off x="4681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4" name="Freeform 32"/>
            <p:cNvSpPr>
              <a:spLocks/>
            </p:cNvSpPr>
            <p:nvPr/>
          </p:nvSpPr>
          <p:spPr bwMode="auto">
            <a:xfrm>
              <a:off x="4681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5" name="Freeform 33"/>
            <p:cNvSpPr>
              <a:spLocks/>
            </p:cNvSpPr>
            <p:nvPr/>
          </p:nvSpPr>
          <p:spPr bwMode="auto">
            <a:xfrm>
              <a:off x="4681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6" name="Freeform 34"/>
            <p:cNvSpPr>
              <a:spLocks/>
            </p:cNvSpPr>
            <p:nvPr/>
          </p:nvSpPr>
          <p:spPr bwMode="auto">
            <a:xfrm>
              <a:off x="4681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4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4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4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7" name="Freeform 35"/>
            <p:cNvSpPr>
              <a:spLocks/>
            </p:cNvSpPr>
            <p:nvPr/>
          </p:nvSpPr>
          <p:spPr bwMode="auto">
            <a:xfrm>
              <a:off x="4681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8" name="Freeform 36"/>
            <p:cNvSpPr>
              <a:spLocks/>
            </p:cNvSpPr>
            <p:nvPr/>
          </p:nvSpPr>
          <p:spPr bwMode="auto">
            <a:xfrm>
              <a:off x="4681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79" name="Freeform 37"/>
            <p:cNvSpPr>
              <a:spLocks/>
            </p:cNvSpPr>
            <p:nvPr/>
          </p:nvSpPr>
          <p:spPr bwMode="auto">
            <a:xfrm>
              <a:off x="4681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0" name="Freeform 38"/>
            <p:cNvSpPr>
              <a:spLocks/>
            </p:cNvSpPr>
            <p:nvPr/>
          </p:nvSpPr>
          <p:spPr bwMode="auto">
            <a:xfrm>
              <a:off x="4681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1" name="Freeform 39"/>
            <p:cNvSpPr>
              <a:spLocks/>
            </p:cNvSpPr>
            <p:nvPr/>
          </p:nvSpPr>
          <p:spPr bwMode="auto">
            <a:xfrm>
              <a:off x="4681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2" name="Freeform 40"/>
            <p:cNvSpPr>
              <a:spLocks/>
            </p:cNvSpPr>
            <p:nvPr/>
          </p:nvSpPr>
          <p:spPr bwMode="auto">
            <a:xfrm>
              <a:off x="4681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4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4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4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3" name="Freeform 41"/>
            <p:cNvSpPr>
              <a:spLocks/>
            </p:cNvSpPr>
            <p:nvPr/>
          </p:nvSpPr>
          <p:spPr bwMode="auto">
            <a:xfrm>
              <a:off x="5337" y="3729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4" name="Freeform 42"/>
            <p:cNvSpPr>
              <a:spLocks/>
            </p:cNvSpPr>
            <p:nvPr/>
          </p:nvSpPr>
          <p:spPr bwMode="auto">
            <a:xfrm>
              <a:off x="5337" y="3729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5" name="Freeform 43"/>
            <p:cNvSpPr>
              <a:spLocks/>
            </p:cNvSpPr>
            <p:nvPr/>
          </p:nvSpPr>
          <p:spPr bwMode="auto">
            <a:xfrm>
              <a:off x="5337" y="3646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3 h 22"/>
                <a:gd name="T4" fmla="*/ 17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7 w 19"/>
                <a:gd name="T13" fmla="*/ 19 h 22"/>
                <a:gd name="T14" fmla="*/ 15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3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3 w 19"/>
                <a:gd name="T29" fmla="*/ 5 h 22"/>
                <a:gd name="T30" fmla="*/ 5 w 19"/>
                <a:gd name="T31" fmla="*/ 3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6" name="Freeform 44"/>
            <p:cNvSpPr>
              <a:spLocks/>
            </p:cNvSpPr>
            <p:nvPr/>
          </p:nvSpPr>
          <p:spPr bwMode="auto">
            <a:xfrm>
              <a:off x="5337" y="3646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3 h 22"/>
                <a:gd name="T4" fmla="*/ 17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7 w 19"/>
                <a:gd name="T13" fmla="*/ 19 h 22"/>
                <a:gd name="T14" fmla="*/ 15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3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3 w 19"/>
                <a:gd name="T29" fmla="*/ 5 h 22"/>
                <a:gd name="T30" fmla="*/ 5 w 19"/>
                <a:gd name="T31" fmla="*/ 3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7" name="Freeform 45"/>
            <p:cNvSpPr>
              <a:spLocks/>
            </p:cNvSpPr>
            <p:nvPr/>
          </p:nvSpPr>
          <p:spPr bwMode="auto">
            <a:xfrm>
              <a:off x="5337" y="3566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8" name="Freeform 46"/>
            <p:cNvSpPr>
              <a:spLocks/>
            </p:cNvSpPr>
            <p:nvPr/>
          </p:nvSpPr>
          <p:spPr bwMode="auto">
            <a:xfrm>
              <a:off x="5337" y="3566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89" name="Freeform 47"/>
            <p:cNvSpPr>
              <a:spLocks/>
            </p:cNvSpPr>
            <p:nvPr/>
          </p:nvSpPr>
          <p:spPr bwMode="auto">
            <a:xfrm>
              <a:off x="5337" y="3484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8 h 21"/>
                <a:gd name="T16" fmla="*/ 10 w 19"/>
                <a:gd name="T17" fmla="*/ 21 h 21"/>
                <a:gd name="T18" fmla="*/ 5 w 19"/>
                <a:gd name="T19" fmla="*/ 18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0" name="Freeform 48"/>
            <p:cNvSpPr>
              <a:spLocks/>
            </p:cNvSpPr>
            <p:nvPr/>
          </p:nvSpPr>
          <p:spPr bwMode="auto">
            <a:xfrm>
              <a:off x="5337" y="3484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8 h 21"/>
                <a:gd name="T16" fmla="*/ 10 w 19"/>
                <a:gd name="T17" fmla="*/ 21 h 21"/>
                <a:gd name="T18" fmla="*/ 5 w 19"/>
                <a:gd name="T19" fmla="*/ 18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1" name="Freeform 49"/>
            <p:cNvSpPr>
              <a:spLocks/>
            </p:cNvSpPr>
            <p:nvPr/>
          </p:nvSpPr>
          <p:spPr bwMode="auto">
            <a:xfrm>
              <a:off x="5337" y="3318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3 h 22"/>
                <a:gd name="T4" fmla="*/ 17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7 w 19"/>
                <a:gd name="T13" fmla="*/ 19 h 22"/>
                <a:gd name="T14" fmla="*/ 15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3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3 w 19"/>
                <a:gd name="T29" fmla="*/ 5 h 22"/>
                <a:gd name="T30" fmla="*/ 5 w 19"/>
                <a:gd name="T31" fmla="*/ 3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2" name="Freeform 50"/>
            <p:cNvSpPr>
              <a:spLocks/>
            </p:cNvSpPr>
            <p:nvPr/>
          </p:nvSpPr>
          <p:spPr bwMode="auto">
            <a:xfrm>
              <a:off x="5337" y="3318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3 h 22"/>
                <a:gd name="T4" fmla="*/ 17 w 19"/>
                <a:gd name="T5" fmla="*/ 5 h 22"/>
                <a:gd name="T6" fmla="*/ 19 w 19"/>
                <a:gd name="T7" fmla="*/ 7 h 22"/>
                <a:gd name="T8" fmla="*/ 19 w 19"/>
                <a:gd name="T9" fmla="*/ 12 h 22"/>
                <a:gd name="T10" fmla="*/ 19 w 19"/>
                <a:gd name="T11" fmla="*/ 15 h 22"/>
                <a:gd name="T12" fmla="*/ 17 w 19"/>
                <a:gd name="T13" fmla="*/ 19 h 22"/>
                <a:gd name="T14" fmla="*/ 15 w 19"/>
                <a:gd name="T15" fmla="*/ 22 h 22"/>
                <a:gd name="T16" fmla="*/ 10 w 19"/>
                <a:gd name="T17" fmla="*/ 22 h 22"/>
                <a:gd name="T18" fmla="*/ 5 w 19"/>
                <a:gd name="T19" fmla="*/ 22 h 22"/>
                <a:gd name="T20" fmla="*/ 3 w 19"/>
                <a:gd name="T21" fmla="*/ 19 h 22"/>
                <a:gd name="T22" fmla="*/ 0 w 19"/>
                <a:gd name="T23" fmla="*/ 15 h 22"/>
                <a:gd name="T24" fmla="*/ 0 w 19"/>
                <a:gd name="T25" fmla="*/ 12 h 22"/>
                <a:gd name="T26" fmla="*/ 0 w 19"/>
                <a:gd name="T27" fmla="*/ 7 h 22"/>
                <a:gd name="T28" fmla="*/ 3 w 19"/>
                <a:gd name="T29" fmla="*/ 5 h 22"/>
                <a:gd name="T30" fmla="*/ 5 w 19"/>
                <a:gd name="T31" fmla="*/ 3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3" name="Freeform 51"/>
            <p:cNvSpPr>
              <a:spLocks/>
            </p:cNvSpPr>
            <p:nvPr/>
          </p:nvSpPr>
          <p:spPr bwMode="auto">
            <a:xfrm>
              <a:off x="5337" y="3238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4" name="Freeform 52"/>
            <p:cNvSpPr>
              <a:spLocks/>
            </p:cNvSpPr>
            <p:nvPr/>
          </p:nvSpPr>
          <p:spPr bwMode="auto">
            <a:xfrm>
              <a:off x="5337" y="3238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5" name="Freeform 53"/>
            <p:cNvSpPr>
              <a:spLocks/>
            </p:cNvSpPr>
            <p:nvPr/>
          </p:nvSpPr>
          <p:spPr bwMode="auto">
            <a:xfrm>
              <a:off x="5337" y="3156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6" name="Freeform 54"/>
            <p:cNvSpPr>
              <a:spLocks/>
            </p:cNvSpPr>
            <p:nvPr/>
          </p:nvSpPr>
          <p:spPr bwMode="auto">
            <a:xfrm>
              <a:off x="5337" y="3156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7" name="Freeform 55"/>
            <p:cNvSpPr>
              <a:spLocks/>
            </p:cNvSpPr>
            <p:nvPr/>
          </p:nvSpPr>
          <p:spPr bwMode="auto">
            <a:xfrm>
              <a:off x="5337" y="3073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7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8" name="Freeform 56"/>
            <p:cNvSpPr>
              <a:spLocks/>
            </p:cNvSpPr>
            <p:nvPr/>
          </p:nvSpPr>
          <p:spPr bwMode="auto">
            <a:xfrm>
              <a:off x="5337" y="3073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7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99" name="Freeform 57"/>
            <p:cNvSpPr>
              <a:spLocks/>
            </p:cNvSpPr>
            <p:nvPr/>
          </p:nvSpPr>
          <p:spPr bwMode="auto">
            <a:xfrm>
              <a:off x="5337" y="2908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0" name="Freeform 58"/>
            <p:cNvSpPr>
              <a:spLocks/>
            </p:cNvSpPr>
            <p:nvPr/>
          </p:nvSpPr>
          <p:spPr bwMode="auto">
            <a:xfrm>
              <a:off x="5337" y="2908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1" name="Freeform 59"/>
            <p:cNvSpPr>
              <a:spLocks/>
            </p:cNvSpPr>
            <p:nvPr/>
          </p:nvSpPr>
          <p:spPr bwMode="auto">
            <a:xfrm>
              <a:off x="5337" y="2828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2" name="Freeform 60"/>
            <p:cNvSpPr>
              <a:spLocks/>
            </p:cNvSpPr>
            <p:nvPr/>
          </p:nvSpPr>
          <p:spPr bwMode="auto">
            <a:xfrm>
              <a:off x="5337" y="2828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3" name="Freeform 61"/>
            <p:cNvSpPr>
              <a:spLocks/>
            </p:cNvSpPr>
            <p:nvPr/>
          </p:nvSpPr>
          <p:spPr bwMode="auto">
            <a:xfrm>
              <a:off x="5337" y="2745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7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4" name="Freeform 62"/>
            <p:cNvSpPr>
              <a:spLocks/>
            </p:cNvSpPr>
            <p:nvPr/>
          </p:nvSpPr>
          <p:spPr bwMode="auto">
            <a:xfrm>
              <a:off x="5337" y="2745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7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7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5" name="Freeform 63"/>
            <p:cNvSpPr>
              <a:spLocks/>
            </p:cNvSpPr>
            <p:nvPr/>
          </p:nvSpPr>
          <p:spPr bwMode="auto">
            <a:xfrm>
              <a:off x="5337" y="2662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0 h 22"/>
                <a:gd name="T4" fmla="*/ 17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7 w 19"/>
                <a:gd name="T13" fmla="*/ 17 h 22"/>
                <a:gd name="T14" fmla="*/ 15 w 19"/>
                <a:gd name="T15" fmla="*/ 19 h 22"/>
                <a:gd name="T16" fmla="*/ 10 w 19"/>
                <a:gd name="T17" fmla="*/ 22 h 22"/>
                <a:gd name="T18" fmla="*/ 5 w 19"/>
                <a:gd name="T19" fmla="*/ 19 h 22"/>
                <a:gd name="T20" fmla="*/ 3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3 w 19"/>
                <a:gd name="T29" fmla="*/ 3 h 22"/>
                <a:gd name="T30" fmla="*/ 5 w 19"/>
                <a:gd name="T31" fmla="*/ 0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6" name="Freeform 64"/>
            <p:cNvSpPr>
              <a:spLocks/>
            </p:cNvSpPr>
            <p:nvPr/>
          </p:nvSpPr>
          <p:spPr bwMode="auto">
            <a:xfrm>
              <a:off x="5337" y="2662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0 h 22"/>
                <a:gd name="T4" fmla="*/ 17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7 w 19"/>
                <a:gd name="T13" fmla="*/ 17 h 22"/>
                <a:gd name="T14" fmla="*/ 15 w 19"/>
                <a:gd name="T15" fmla="*/ 19 h 22"/>
                <a:gd name="T16" fmla="*/ 10 w 19"/>
                <a:gd name="T17" fmla="*/ 22 h 22"/>
                <a:gd name="T18" fmla="*/ 5 w 19"/>
                <a:gd name="T19" fmla="*/ 19 h 22"/>
                <a:gd name="T20" fmla="*/ 3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3 w 19"/>
                <a:gd name="T29" fmla="*/ 3 h 22"/>
                <a:gd name="T30" fmla="*/ 5 w 19"/>
                <a:gd name="T31" fmla="*/ 0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7" name="Freeform 65"/>
            <p:cNvSpPr>
              <a:spLocks/>
            </p:cNvSpPr>
            <p:nvPr/>
          </p:nvSpPr>
          <p:spPr bwMode="auto">
            <a:xfrm>
              <a:off x="5337" y="2500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8" name="Freeform 66"/>
            <p:cNvSpPr>
              <a:spLocks/>
            </p:cNvSpPr>
            <p:nvPr/>
          </p:nvSpPr>
          <p:spPr bwMode="auto">
            <a:xfrm>
              <a:off x="5337" y="2500"/>
              <a:ext cx="19" cy="18"/>
            </a:xfrm>
            <a:custGeom>
              <a:avLst/>
              <a:gdLst>
                <a:gd name="T0" fmla="*/ 10 w 19"/>
                <a:gd name="T1" fmla="*/ 0 h 18"/>
                <a:gd name="T2" fmla="*/ 15 w 19"/>
                <a:gd name="T3" fmla="*/ 0 h 18"/>
                <a:gd name="T4" fmla="*/ 17 w 19"/>
                <a:gd name="T5" fmla="*/ 2 h 18"/>
                <a:gd name="T6" fmla="*/ 19 w 19"/>
                <a:gd name="T7" fmla="*/ 4 h 18"/>
                <a:gd name="T8" fmla="*/ 19 w 19"/>
                <a:gd name="T9" fmla="*/ 9 h 18"/>
                <a:gd name="T10" fmla="*/ 19 w 19"/>
                <a:gd name="T11" fmla="*/ 14 h 18"/>
                <a:gd name="T12" fmla="*/ 17 w 19"/>
                <a:gd name="T13" fmla="*/ 16 h 18"/>
                <a:gd name="T14" fmla="*/ 15 w 19"/>
                <a:gd name="T15" fmla="*/ 18 h 18"/>
                <a:gd name="T16" fmla="*/ 10 w 19"/>
                <a:gd name="T17" fmla="*/ 18 h 18"/>
                <a:gd name="T18" fmla="*/ 5 w 19"/>
                <a:gd name="T19" fmla="*/ 18 h 18"/>
                <a:gd name="T20" fmla="*/ 3 w 19"/>
                <a:gd name="T21" fmla="*/ 16 h 18"/>
                <a:gd name="T22" fmla="*/ 0 w 19"/>
                <a:gd name="T23" fmla="*/ 14 h 18"/>
                <a:gd name="T24" fmla="*/ 0 w 19"/>
                <a:gd name="T25" fmla="*/ 9 h 18"/>
                <a:gd name="T26" fmla="*/ 0 w 19"/>
                <a:gd name="T27" fmla="*/ 4 h 18"/>
                <a:gd name="T28" fmla="*/ 3 w 19"/>
                <a:gd name="T29" fmla="*/ 2 h 18"/>
                <a:gd name="T30" fmla="*/ 5 w 19"/>
                <a:gd name="T31" fmla="*/ 0 h 18"/>
                <a:gd name="T32" fmla="*/ 10 w 19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09" name="Freeform 67"/>
            <p:cNvSpPr>
              <a:spLocks/>
            </p:cNvSpPr>
            <p:nvPr/>
          </p:nvSpPr>
          <p:spPr bwMode="auto">
            <a:xfrm>
              <a:off x="5337" y="2417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3 w 19"/>
                <a:gd name="T29" fmla="*/ 2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0" name="Freeform 68"/>
            <p:cNvSpPr>
              <a:spLocks/>
            </p:cNvSpPr>
            <p:nvPr/>
          </p:nvSpPr>
          <p:spPr bwMode="auto">
            <a:xfrm>
              <a:off x="5337" y="2417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3 w 19"/>
                <a:gd name="T29" fmla="*/ 2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1" name="Freeform 69"/>
            <p:cNvSpPr>
              <a:spLocks/>
            </p:cNvSpPr>
            <p:nvPr/>
          </p:nvSpPr>
          <p:spPr bwMode="auto">
            <a:xfrm>
              <a:off x="5337" y="2334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0 h 22"/>
                <a:gd name="T4" fmla="*/ 17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7 w 19"/>
                <a:gd name="T13" fmla="*/ 17 h 22"/>
                <a:gd name="T14" fmla="*/ 15 w 19"/>
                <a:gd name="T15" fmla="*/ 19 h 22"/>
                <a:gd name="T16" fmla="*/ 10 w 19"/>
                <a:gd name="T17" fmla="*/ 22 h 22"/>
                <a:gd name="T18" fmla="*/ 5 w 19"/>
                <a:gd name="T19" fmla="*/ 19 h 22"/>
                <a:gd name="T20" fmla="*/ 3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3 w 19"/>
                <a:gd name="T29" fmla="*/ 3 h 22"/>
                <a:gd name="T30" fmla="*/ 5 w 19"/>
                <a:gd name="T31" fmla="*/ 0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2" name="Freeform 70"/>
            <p:cNvSpPr>
              <a:spLocks/>
            </p:cNvSpPr>
            <p:nvPr/>
          </p:nvSpPr>
          <p:spPr bwMode="auto">
            <a:xfrm>
              <a:off x="5337" y="2334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15 w 19"/>
                <a:gd name="T3" fmla="*/ 0 h 22"/>
                <a:gd name="T4" fmla="*/ 17 w 19"/>
                <a:gd name="T5" fmla="*/ 3 h 22"/>
                <a:gd name="T6" fmla="*/ 19 w 19"/>
                <a:gd name="T7" fmla="*/ 7 h 22"/>
                <a:gd name="T8" fmla="*/ 19 w 19"/>
                <a:gd name="T9" fmla="*/ 10 h 22"/>
                <a:gd name="T10" fmla="*/ 19 w 19"/>
                <a:gd name="T11" fmla="*/ 15 h 22"/>
                <a:gd name="T12" fmla="*/ 17 w 19"/>
                <a:gd name="T13" fmla="*/ 17 h 22"/>
                <a:gd name="T14" fmla="*/ 15 w 19"/>
                <a:gd name="T15" fmla="*/ 19 h 22"/>
                <a:gd name="T16" fmla="*/ 10 w 19"/>
                <a:gd name="T17" fmla="*/ 22 h 22"/>
                <a:gd name="T18" fmla="*/ 5 w 19"/>
                <a:gd name="T19" fmla="*/ 19 h 22"/>
                <a:gd name="T20" fmla="*/ 3 w 19"/>
                <a:gd name="T21" fmla="*/ 17 h 22"/>
                <a:gd name="T22" fmla="*/ 0 w 19"/>
                <a:gd name="T23" fmla="*/ 15 h 22"/>
                <a:gd name="T24" fmla="*/ 0 w 19"/>
                <a:gd name="T25" fmla="*/ 10 h 22"/>
                <a:gd name="T26" fmla="*/ 0 w 19"/>
                <a:gd name="T27" fmla="*/ 7 h 22"/>
                <a:gd name="T28" fmla="*/ 3 w 19"/>
                <a:gd name="T29" fmla="*/ 3 h 22"/>
                <a:gd name="T30" fmla="*/ 5 w 19"/>
                <a:gd name="T31" fmla="*/ 0 h 22"/>
                <a:gd name="T32" fmla="*/ 10 w 19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2"/>
                <a:gd name="T53" fmla="*/ 19 w 19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3" name="Freeform 71"/>
            <p:cNvSpPr>
              <a:spLocks/>
            </p:cNvSpPr>
            <p:nvPr/>
          </p:nvSpPr>
          <p:spPr bwMode="auto">
            <a:xfrm>
              <a:off x="5337" y="2252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4" name="Freeform 72"/>
            <p:cNvSpPr>
              <a:spLocks/>
            </p:cNvSpPr>
            <p:nvPr/>
          </p:nvSpPr>
          <p:spPr bwMode="auto">
            <a:xfrm>
              <a:off x="5337" y="2252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5" name="Freeform 73"/>
            <p:cNvSpPr>
              <a:spLocks/>
            </p:cNvSpPr>
            <p:nvPr/>
          </p:nvSpPr>
          <p:spPr bwMode="auto">
            <a:xfrm>
              <a:off x="5337" y="2089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3 w 19"/>
                <a:gd name="T29" fmla="*/ 2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6" name="Freeform 74"/>
            <p:cNvSpPr>
              <a:spLocks/>
            </p:cNvSpPr>
            <p:nvPr/>
          </p:nvSpPr>
          <p:spPr bwMode="auto">
            <a:xfrm>
              <a:off x="5337" y="2089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2 h 19"/>
                <a:gd name="T6" fmla="*/ 19 w 19"/>
                <a:gd name="T7" fmla="*/ 5 h 19"/>
                <a:gd name="T8" fmla="*/ 19 w 19"/>
                <a:gd name="T9" fmla="*/ 9 h 19"/>
                <a:gd name="T10" fmla="*/ 19 w 19"/>
                <a:gd name="T11" fmla="*/ 14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4 h 19"/>
                <a:gd name="T24" fmla="*/ 0 w 19"/>
                <a:gd name="T25" fmla="*/ 9 h 19"/>
                <a:gd name="T26" fmla="*/ 0 w 19"/>
                <a:gd name="T27" fmla="*/ 5 h 19"/>
                <a:gd name="T28" fmla="*/ 3 w 19"/>
                <a:gd name="T29" fmla="*/ 2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7" name="Freeform 75"/>
            <p:cNvSpPr>
              <a:spLocks/>
            </p:cNvSpPr>
            <p:nvPr/>
          </p:nvSpPr>
          <p:spPr bwMode="auto">
            <a:xfrm>
              <a:off x="5337" y="2006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8 h 19"/>
                <a:gd name="T8" fmla="*/ 19 w 19"/>
                <a:gd name="T9" fmla="*/ 10 h 19"/>
                <a:gd name="T10" fmla="*/ 19 w 19"/>
                <a:gd name="T11" fmla="*/ 15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8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8" name="Freeform 76"/>
            <p:cNvSpPr>
              <a:spLocks/>
            </p:cNvSpPr>
            <p:nvPr/>
          </p:nvSpPr>
          <p:spPr bwMode="auto">
            <a:xfrm>
              <a:off x="5337" y="2006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8 h 19"/>
                <a:gd name="T8" fmla="*/ 19 w 19"/>
                <a:gd name="T9" fmla="*/ 10 h 19"/>
                <a:gd name="T10" fmla="*/ 19 w 19"/>
                <a:gd name="T11" fmla="*/ 15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8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19" name="Freeform 77"/>
            <p:cNvSpPr>
              <a:spLocks/>
            </p:cNvSpPr>
            <p:nvPr/>
          </p:nvSpPr>
          <p:spPr bwMode="auto">
            <a:xfrm>
              <a:off x="5337" y="1924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0" name="Freeform 78"/>
            <p:cNvSpPr>
              <a:spLocks/>
            </p:cNvSpPr>
            <p:nvPr/>
          </p:nvSpPr>
          <p:spPr bwMode="auto">
            <a:xfrm>
              <a:off x="5337" y="1924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1" name="Freeform 79"/>
            <p:cNvSpPr>
              <a:spLocks/>
            </p:cNvSpPr>
            <p:nvPr/>
          </p:nvSpPr>
          <p:spPr bwMode="auto">
            <a:xfrm>
              <a:off x="5337" y="1841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3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3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2" name="Freeform 80"/>
            <p:cNvSpPr>
              <a:spLocks/>
            </p:cNvSpPr>
            <p:nvPr/>
          </p:nvSpPr>
          <p:spPr bwMode="auto">
            <a:xfrm>
              <a:off x="5337" y="1841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3 h 21"/>
                <a:gd name="T4" fmla="*/ 17 w 19"/>
                <a:gd name="T5" fmla="*/ 5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5 h 21"/>
                <a:gd name="T30" fmla="*/ 5 w 19"/>
                <a:gd name="T31" fmla="*/ 3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3" name="Freeform 81"/>
            <p:cNvSpPr>
              <a:spLocks/>
            </p:cNvSpPr>
            <p:nvPr/>
          </p:nvSpPr>
          <p:spPr bwMode="auto">
            <a:xfrm>
              <a:off x="5337" y="1678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5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4" name="Freeform 82"/>
            <p:cNvSpPr>
              <a:spLocks/>
            </p:cNvSpPr>
            <p:nvPr/>
          </p:nvSpPr>
          <p:spPr bwMode="auto">
            <a:xfrm>
              <a:off x="5337" y="1678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15 w 19"/>
                <a:gd name="T3" fmla="*/ 0 h 19"/>
                <a:gd name="T4" fmla="*/ 17 w 19"/>
                <a:gd name="T5" fmla="*/ 3 h 19"/>
                <a:gd name="T6" fmla="*/ 19 w 19"/>
                <a:gd name="T7" fmla="*/ 5 h 19"/>
                <a:gd name="T8" fmla="*/ 19 w 19"/>
                <a:gd name="T9" fmla="*/ 10 h 19"/>
                <a:gd name="T10" fmla="*/ 19 w 19"/>
                <a:gd name="T11" fmla="*/ 15 h 19"/>
                <a:gd name="T12" fmla="*/ 17 w 19"/>
                <a:gd name="T13" fmla="*/ 17 h 19"/>
                <a:gd name="T14" fmla="*/ 15 w 19"/>
                <a:gd name="T15" fmla="*/ 19 h 19"/>
                <a:gd name="T16" fmla="*/ 10 w 19"/>
                <a:gd name="T17" fmla="*/ 19 h 19"/>
                <a:gd name="T18" fmla="*/ 5 w 19"/>
                <a:gd name="T19" fmla="*/ 19 h 19"/>
                <a:gd name="T20" fmla="*/ 3 w 19"/>
                <a:gd name="T21" fmla="*/ 17 h 19"/>
                <a:gd name="T22" fmla="*/ 0 w 19"/>
                <a:gd name="T23" fmla="*/ 15 h 19"/>
                <a:gd name="T24" fmla="*/ 0 w 19"/>
                <a:gd name="T25" fmla="*/ 10 h 19"/>
                <a:gd name="T26" fmla="*/ 0 w 19"/>
                <a:gd name="T27" fmla="*/ 5 h 19"/>
                <a:gd name="T28" fmla="*/ 3 w 19"/>
                <a:gd name="T29" fmla="*/ 3 h 19"/>
                <a:gd name="T30" fmla="*/ 5 w 19"/>
                <a:gd name="T31" fmla="*/ 0 h 19"/>
                <a:gd name="T32" fmla="*/ 10 w 19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5" name="Freeform 83"/>
            <p:cNvSpPr>
              <a:spLocks/>
            </p:cNvSpPr>
            <p:nvPr/>
          </p:nvSpPr>
          <p:spPr bwMode="auto">
            <a:xfrm>
              <a:off x="5337" y="1596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6" name="Freeform 84"/>
            <p:cNvSpPr>
              <a:spLocks/>
            </p:cNvSpPr>
            <p:nvPr/>
          </p:nvSpPr>
          <p:spPr bwMode="auto">
            <a:xfrm>
              <a:off x="5337" y="1596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0 h 21"/>
                <a:gd name="T4" fmla="*/ 17 w 19"/>
                <a:gd name="T5" fmla="*/ 2 h 21"/>
                <a:gd name="T6" fmla="*/ 19 w 19"/>
                <a:gd name="T7" fmla="*/ 7 h 21"/>
                <a:gd name="T8" fmla="*/ 19 w 19"/>
                <a:gd name="T9" fmla="*/ 9 h 21"/>
                <a:gd name="T10" fmla="*/ 19 w 19"/>
                <a:gd name="T11" fmla="*/ 14 h 21"/>
                <a:gd name="T12" fmla="*/ 17 w 19"/>
                <a:gd name="T13" fmla="*/ 16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6 h 21"/>
                <a:gd name="T22" fmla="*/ 0 w 19"/>
                <a:gd name="T23" fmla="*/ 14 h 21"/>
                <a:gd name="T24" fmla="*/ 0 w 19"/>
                <a:gd name="T25" fmla="*/ 9 h 21"/>
                <a:gd name="T26" fmla="*/ 0 w 19"/>
                <a:gd name="T27" fmla="*/ 7 h 21"/>
                <a:gd name="T28" fmla="*/ 3 w 19"/>
                <a:gd name="T29" fmla="*/ 2 h 21"/>
                <a:gd name="T30" fmla="*/ 5 w 19"/>
                <a:gd name="T31" fmla="*/ 0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7" name="Freeform 85"/>
            <p:cNvSpPr>
              <a:spLocks/>
            </p:cNvSpPr>
            <p:nvPr/>
          </p:nvSpPr>
          <p:spPr bwMode="auto">
            <a:xfrm>
              <a:off x="5337" y="1513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3 h 21"/>
                <a:gd name="T4" fmla="*/ 17 w 19"/>
                <a:gd name="T5" fmla="*/ 3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3 h 21"/>
                <a:gd name="T30" fmla="*/ 5 w 19"/>
                <a:gd name="T31" fmla="*/ 3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8" name="Freeform 86"/>
            <p:cNvSpPr>
              <a:spLocks/>
            </p:cNvSpPr>
            <p:nvPr/>
          </p:nvSpPr>
          <p:spPr bwMode="auto">
            <a:xfrm>
              <a:off x="5337" y="1513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3 h 21"/>
                <a:gd name="T4" fmla="*/ 17 w 19"/>
                <a:gd name="T5" fmla="*/ 3 h 21"/>
                <a:gd name="T6" fmla="*/ 19 w 19"/>
                <a:gd name="T7" fmla="*/ 7 h 21"/>
                <a:gd name="T8" fmla="*/ 19 w 19"/>
                <a:gd name="T9" fmla="*/ 12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19 h 21"/>
                <a:gd name="T16" fmla="*/ 10 w 19"/>
                <a:gd name="T17" fmla="*/ 21 h 21"/>
                <a:gd name="T18" fmla="*/ 5 w 19"/>
                <a:gd name="T19" fmla="*/ 19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2 h 21"/>
                <a:gd name="T26" fmla="*/ 0 w 19"/>
                <a:gd name="T27" fmla="*/ 7 h 21"/>
                <a:gd name="T28" fmla="*/ 3 w 19"/>
                <a:gd name="T29" fmla="*/ 3 h 21"/>
                <a:gd name="T30" fmla="*/ 5 w 19"/>
                <a:gd name="T31" fmla="*/ 3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29" name="Freeform 87"/>
            <p:cNvSpPr>
              <a:spLocks/>
            </p:cNvSpPr>
            <p:nvPr/>
          </p:nvSpPr>
          <p:spPr bwMode="auto">
            <a:xfrm>
              <a:off x="5337" y="1431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4 h 21"/>
                <a:gd name="T6" fmla="*/ 19 w 19"/>
                <a:gd name="T7" fmla="*/ 7 h 21"/>
                <a:gd name="T8" fmla="*/ 19 w 19"/>
                <a:gd name="T9" fmla="*/ 11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1 h 21"/>
                <a:gd name="T26" fmla="*/ 0 w 19"/>
                <a:gd name="T27" fmla="*/ 7 h 21"/>
                <a:gd name="T28" fmla="*/ 3 w 19"/>
                <a:gd name="T29" fmla="*/ 4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0" name="Freeform 88"/>
            <p:cNvSpPr>
              <a:spLocks/>
            </p:cNvSpPr>
            <p:nvPr/>
          </p:nvSpPr>
          <p:spPr bwMode="auto">
            <a:xfrm>
              <a:off x="5337" y="1431"/>
              <a:ext cx="19" cy="21"/>
            </a:xfrm>
            <a:custGeom>
              <a:avLst/>
              <a:gdLst>
                <a:gd name="T0" fmla="*/ 10 w 19"/>
                <a:gd name="T1" fmla="*/ 0 h 21"/>
                <a:gd name="T2" fmla="*/ 15 w 19"/>
                <a:gd name="T3" fmla="*/ 2 h 21"/>
                <a:gd name="T4" fmla="*/ 17 w 19"/>
                <a:gd name="T5" fmla="*/ 4 h 21"/>
                <a:gd name="T6" fmla="*/ 19 w 19"/>
                <a:gd name="T7" fmla="*/ 7 h 21"/>
                <a:gd name="T8" fmla="*/ 19 w 19"/>
                <a:gd name="T9" fmla="*/ 11 h 21"/>
                <a:gd name="T10" fmla="*/ 19 w 19"/>
                <a:gd name="T11" fmla="*/ 14 h 21"/>
                <a:gd name="T12" fmla="*/ 17 w 19"/>
                <a:gd name="T13" fmla="*/ 19 h 21"/>
                <a:gd name="T14" fmla="*/ 15 w 19"/>
                <a:gd name="T15" fmla="*/ 21 h 21"/>
                <a:gd name="T16" fmla="*/ 10 w 19"/>
                <a:gd name="T17" fmla="*/ 21 h 21"/>
                <a:gd name="T18" fmla="*/ 5 w 19"/>
                <a:gd name="T19" fmla="*/ 21 h 21"/>
                <a:gd name="T20" fmla="*/ 3 w 19"/>
                <a:gd name="T21" fmla="*/ 19 h 21"/>
                <a:gd name="T22" fmla="*/ 0 w 19"/>
                <a:gd name="T23" fmla="*/ 14 h 21"/>
                <a:gd name="T24" fmla="*/ 0 w 19"/>
                <a:gd name="T25" fmla="*/ 11 h 21"/>
                <a:gd name="T26" fmla="*/ 0 w 19"/>
                <a:gd name="T27" fmla="*/ 7 h 21"/>
                <a:gd name="T28" fmla="*/ 3 w 19"/>
                <a:gd name="T29" fmla="*/ 4 h 21"/>
                <a:gd name="T30" fmla="*/ 5 w 19"/>
                <a:gd name="T31" fmla="*/ 2 h 21"/>
                <a:gd name="T32" fmla="*/ 10 w 19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1"/>
                <a:gd name="T53" fmla="*/ 19 w 19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1">
                  <a:moveTo>
                    <a:pt x="10" y="0"/>
                  </a:move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1" name="Freeform 89"/>
            <p:cNvSpPr>
              <a:spLocks/>
            </p:cNvSpPr>
            <p:nvPr/>
          </p:nvSpPr>
          <p:spPr bwMode="auto">
            <a:xfrm>
              <a:off x="2229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2" name="Freeform 90"/>
            <p:cNvSpPr>
              <a:spLocks/>
            </p:cNvSpPr>
            <p:nvPr/>
          </p:nvSpPr>
          <p:spPr bwMode="auto">
            <a:xfrm>
              <a:off x="2229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3" name="Freeform 91"/>
            <p:cNvSpPr>
              <a:spLocks/>
            </p:cNvSpPr>
            <p:nvPr/>
          </p:nvSpPr>
          <p:spPr bwMode="auto">
            <a:xfrm>
              <a:off x="2229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4" name="Freeform 92"/>
            <p:cNvSpPr>
              <a:spLocks/>
            </p:cNvSpPr>
            <p:nvPr/>
          </p:nvSpPr>
          <p:spPr bwMode="auto">
            <a:xfrm>
              <a:off x="2229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5" name="Freeform 93"/>
            <p:cNvSpPr>
              <a:spLocks/>
            </p:cNvSpPr>
            <p:nvPr/>
          </p:nvSpPr>
          <p:spPr bwMode="auto">
            <a:xfrm>
              <a:off x="2229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6" name="Freeform 94"/>
            <p:cNvSpPr>
              <a:spLocks/>
            </p:cNvSpPr>
            <p:nvPr/>
          </p:nvSpPr>
          <p:spPr bwMode="auto">
            <a:xfrm>
              <a:off x="2229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7" name="Freeform 95"/>
            <p:cNvSpPr>
              <a:spLocks/>
            </p:cNvSpPr>
            <p:nvPr/>
          </p:nvSpPr>
          <p:spPr bwMode="auto">
            <a:xfrm>
              <a:off x="2229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8" name="Freeform 96"/>
            <p:cNvSpPr>
              <a:spLocks/>
            </p:cNvSpPr>
            <p:nvPr/>
          </p:nvSpPr>
          <p:spPr bwMode="auto">
            <a:xfrm>
              <a:off x="2229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5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39" name="Freeform 97"/>
            <p:cNvSpPr>
              <a:spLocks/>
            </p:cNvSpPr>
            <p:nvPr/>
          </p:nvSpPr>
          <p:spPr bwMode="auto">
            <a:xfrm>
              <a:off x="2229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0" name="Freeform 98"/>
            <p:cNvSpPr>
              <a:spLocks/>
            </p:cNvSpPr>
            <p:nvPr/>
          </p:nvSpPr>
          <p:spPr bwMode="auto">
            <a:xfrm>
              <a:off x="2229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5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5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1" name="Freeform 99"/>
            <p:cNvSpPr>
              <a:spLocks/>
            </p:cNvSpPr>
            <p:nvPr/>
          </p:nvSpPr>
          <p:spPr bwMode="auto">
            <a:xfrm>
              <a:off x="2229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2" name="Freeform 100"/>
            <p:cNvSpPr>
              <a:spLocks/>
            </p:cNvSpPr>
            <p:nvPr/>
          </p:nvSpPr>
          <p:spPr bwMode="auto">
            <a:xfrm>
              <a:off x="2229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3" name="Freeform 101"/>
            <p:cNvSpPr>
              <a:spLocks/>
            </p:cNvSpPr>
            <p:nvPr/>
          </p:nvSpPr>
          <p:spPr bwMode="auto">
            <a:xfrm>
              <a:off x="2229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4" name="Freeform 102"/>
            <p:cNvSpPr>
              <a:spLocks/>
            </p:cNvSpPr>
            <p:nvPr/>
          </p:nvSpPr>
          <p:spPr bwMode="auto">
            <a:xfrm>
              <a:off x="2229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5" name="Freeform 103"/>
            <p:cNvSpPr>
              <a:spLocks/>
            </p:cNvSpPr>
            <p:nvPr/>
          </p:nvSpPr>
          <p:spPr bwMode="auto">
            <a:xfrm>
              <a:off x="2229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6" name="Freeform 104"/>
            <p:cNvSpPr>
              <a:spLocks/>
            </p:cNvSpPr>
            <p:nvPr/>
          </p:nvSpPr>
          <p:spPr bwMode="auto">
            <a:xfrm>
              <a:off x="2229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7" name="Freeform 105"/>
            <p:cNvSpPr>
              <a:spLocks/>
            </p:cNvSpPr>
            <p:nvPr/>
          </p:nvSpPr>
          <p:spPr bwMode="auto">
            <a:xfrm>
              <a:off x="2229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8" name="Freeform 106"/>
            <p:cNvSpPr>
              <a:spLocks/>
            </p:cNvSpPr>
            <p:nvPr/>
          </p:nvSpPr>
          <p:spPr bwMode="auto">
            <a:xfrm>
              <a:off x="2229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49" name="Freeform 107"/>
            <p:cNvSpPr>
              <a:spLocks/>
            </p:cNvSpPr>
            <p:nvPr/>
          </p:nvSpPr>
          <p:spPr bwMode="auto">
            <a:xfrm>
              <a:off x="2229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0" name="Freeform 108"/>
            <p:cNvSpPr>
              <a:spLocks/>
            </p:cNvSpPr>
            <p:nvPr/>
          </p:nvSpPr>
          <p:spPr bwMode="auto">
            <a:xfrm>
              <a:off x="2229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1" name="Freeform 109"/>
            <p:cNvSpPr>
              <a:spLocks/>
            </p:cNvSpPr>
            <p:nvPr/>
          </p:nvSpPr>
          <p:spPr bwMode="auto">
            <a:xfrm>
              <a:off x="2229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2" name="Freeform 110"/>
            <p:cNvSpPr>
              <a:spLocks/>
            </p:cNvSpPr>
            <p:nvPr/>
          </p:nvSpPr>
          <p:spPr bwMode="auto">
            <a:xfrm>
              <a:off x="2229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3" name="Freeform 111"/>
            <p:cNvSpPr>
              <a:spLocks/>
            </p:cNvSpPr>
            <p:nvPr/>
          </p:nvSpPr>
          <p:spPr bwMode="auto">
            <a:xfrm>
              <a:off x="2229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4" name="Freeform 112"/>
            <p:cNvSpPr>
              <a:spLocks/>
            </p:cNvSpPr>
            <p:nvPr/>
          </p:nvSpPr>
          <p:spPr bwMode="auto">
            <a:xfrm>
              <a:off x="2229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5" name="Freeform 113"/>
            <p:cNvSpPr>
              <a:spLocks/>
            </p:cNvSpPr>
            <p:nvPr/>
          </p:nvSpPr>
          <p:spPr bwMode="auto">
            <a:xfrm>
              <a:off x="2229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6" name="Freeform 114"/>
            <p:cNvSpPr>
              <a:spLocks/>
            </p:cNvSpPr>
            <p:nvPr/>
          </p:nvSpPr>
          <p:spPr bwMode="auto">
            <a:xfrm>
              <a:off x="2229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5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5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7" name="Freeform 115"/>
            <p:cNvSpPr>
              <a:spLocks/>
            </p:cNvSpPr>
            <p:nvPr/>
          </p:nvSpPr>
          <p:spPr bwMode="auto">
            <a:xfrm>
              <a:off x="2229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8" name="Freeform 116"/>
            <p:cNvSpPr>
              <a:spLocks/>
            </p:cNvSpPr>
            <p:nvPr/>
          </p:nvSpPr>
          <p:spPr bwMode="auto">
            <a:xfrm>
              <a:off x="2229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59" name="Freeform 117"/>
            <p:cNvSpPr>
              <a:spLocks/>
            </p:cNvSpPr>
            <p:nvPr/>
          </p:nvSpPr>
          <p:spPr bwMode="auto">
            <a:xfrm>
              <a:off x="2229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0" name="Freeform 118"/>
            <p:cNvSpPr>
              <a:spLocks/>
            </p:cNvSpPr>
            <p:nvPr/>
          </p:nvSpPr>
          <p:spPr bwMode="auto">
            <a:xfrm>
              <a:off x="2229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5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5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1" name="Freeform 119"/>
            <p:cNvSpPr>
              <a:spLocks/>
            </p:cNvSpPr>
            <p:nvPr/>
          </p:nvSpPr>
          <p:spPr bwMode="auto">
            <a:xfrm>
              <a:off x="2229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2" name="Freeform 120"/>
            <p:cNvSpPr>
              <a:spLocks/>
            </p:cNvSpPr>
            <p:nvPr/>
          </p:nvSpPr>
          <p:spPr bwMode="auto">
            <a:xfrm>
              <a:off x="2229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3" name="Freeform 121"/>
            <p:cNvSpPr>
              <a:spLocks/>
            </p:cNvSpPr>
            <p:nvPr/>
          </p:nvSpPr>
          <p:spPr bwMode="auto">
            <a:xfrm>
              <a:off x="2229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4" name="Freeform 122"/>
            <p:cNvSpPr>
              <a:spLocks/>
            </p:cNvSpPr>
            <p:nvPr/>
          </p:nvSpPr>
          <p:spPr bwMode="auto">
            <a:xfrm>
              <a:off x="2229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5" name="Freeform 123"/>
            <p:cNvSpPr>
              <a:spLocks/>
            </p:cNvSpPr>
            <p:nvPr/>
          </p:nvSpPr>
          <p:spPr bwMode="auto">
            <a:xfrm>
              <a:off x="2229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6" name="Freeform 124"/>
            <p:cNvSpPr>
              <a:spLocks/>
            </p:cNvSpPr>
            <p:nvPr/>
          </p:nvSpPr>
          <p:spPr bwMode="auto">
            <a:xfrm>
              <a:off x="2229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7" name="Freeform 125"/>
            <p:cNvSpPr>
              <a:spLocks/>
            </p:cNvSpPr>
            <p:nvPr/>
          </p:nvSpPr>
          <p:spPr bwMode="auto">
            <a:xfrm>
              <a:off x="2229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8" name="Freeform 126"/>
            <p:cNvSpPr>
              <a:spLocks/>
            </p:cNvSpPr>
            <p:nvPr/>
          </p:nvSpPr>
          <p:spPr bwMode="auto">
            <a:xfrm>
              <a:off x="2229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69" name="Freeform 127"/>
            <p:cNvSpPr>
              <a:spLocks/>
            </p:cNvSpPr>
            <p:nvPr/>
          </p:nvSpPr>
          <p:spPr bwMode="auto">
            <a:xfrm>
              <a:off x="2229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0" name="Freeform 128"/>
            <p:cNvSpPr>
              <a:spLocks/>
            </p:cNvSpPr>
            <p:nvPr/>
          </p:nvSpPr>
          <p:spPr bwMode="auto">
            <a:xfrm>
              <a:off x="2229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1" name="Freeform 129"/>
            <p:cNvSpPr>
              <a:spLocks/>
            </p:cNvSpPr>
            <p:nvPr/>
          </p:nvSpPr>
          <p:spPr bwMode="auto">
            <a:xfrm>
              <a:off x="2229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2" name="Freeform 130"/>
            <p:cNvSpPr>
              <a:spLocks/>
            </p:cNvSpPr>
            <p:nvPr/>
          </p:nvSpPr>
          <p:spPr bwMode="auto">
            <a:xfrm>
              <a:off x="2229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5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5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5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3" name="Freeform 131"/>
            <p:cNvSpPr>
              <a:spLocks/>
            </p:cNvSpPr>
            <p:nvPr/>
          </p:nvSpPr>
          <p:spPr bwMode="auto">
            <a:xfrm>
              <a:off x="2229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4" name="Freeform 132"/>
            <p:cNvSpPr>
              <a:spLocks/>
            </p:cNvSpPr>
            <p:nvPr/>
          </p:nvSpPr>
          <p:spPr bwMode="auto">
            <a:xfrm>
              <a:off x="2229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5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5" name="Freeform 133"/>
            <p:cNvSpPr>
              <a:spLocks/>
            </p:cNvSpPr>
            <p:nvPr/>
          </p:nvSpPr>
          <p:spPr bwMode="auto">
            <a:xfrm>
              <a:off x="2229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6" name="Freeform 134"/>
            <p:cNvSpPr>
              <a:spLocks/>
            </p:cNvSpPr>
            <p:nvPr/>
          </p:nvSpPr>
          <p:spPr bwMode="auto">
            <a:xfrm>
              <a:off x="2229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5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5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7" name="Freeform 135"/>
            <p:cNvSpPr>
              <a:spLocks/>
            </p:cNvSpPr>
            <p:nvPr/>
          </p:nvSpPr>
          <p:spPr bwMode="auto">
            <a:xfrm>
              <a:off x="2229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8" name="Freeform 136"/>
            <p:cNvSpPr>
              <a:spLocks/>
            </p:cNvSpPr>
            <p:nvPr/>
          </p:nvSpPr>
          <p:spPr bwMode="auto">
            <a:xfrm>
              <a:off x="2229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5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5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79" name="Rectangle 137"/>
            <p:cNvSpPr>
              <a:spLocks noChangeArrowheads="1"/>
            </p:cNvSpPr>
            <p:nvPr/>
          </p:nvSpPr>
          <p:spPr bwMode="auto">
            <a:xfrm>
              <a:off x="2234" y="1372"/>
              <a:ext cx="9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0" name="Freeform 138"/>
            <p:cNvSpPr>
              <a:spLocks/>
            </p:cNvSpPr>
            <p:nvPr/>
          </p:nvSpPr>
          <p:spPr bwMode="auto">
            <a:xfrm>
              <a:off x="1573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1" name="Freeform 139"/>
            <p:cNvSpPr>
              <a:spLocks/>
            </p:cNvSpPr>
            <p:nvPr/>
          </p:nvSpPr>
          <p:spPr bwMode="auto">
            <a:xfrm>
              <a:off x="1573" y="3729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2" name="Freeform 140"/>
            <p:cNvSpPr>
              <a:spLocks/>
            </p:cNvSpPr>
            <p:nvPr/>
          </p:nvSpPr>
          <p:spPr bwMode="auto">
            <a:xfrm>
              <a:off x="1573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3" name="Freeform 141"/>
            <p:cNvSpPr>
              <a:spLocks/>
            </p:cNvSpPr>
            <p:nvPr/>
          </p:nvSpPr>
          <p:spPr bwMode="auto">
            <a:xfrm>
              <a:off x="1573" y="3646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4" name="Freeform 142"/>
            <p:cNvSpPr>
              <a:spLocks/>
            </p:cNvSpPr>
            <p:nvPr/>
          </p:nvSpPr>
          <p:spPr bwMode="auto">
            <a:xfrm>
              <a:off x="1573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5" name="Freeform 143"/>
            <p:cNvSpPr>
              <a:spLocks/>
            </p:cNvSpPr>
            <p:nvPr/>
          </p:nvSpPr>
          <p:spPr bwMode="auto">
            <a:xfrm>
              <a:off x="1573" y="356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6" name="Freeform 144"/>
            <p:cNvSpPr>
              <a:spLocks/>
            </p:cNvSpPr>
            <p:nvPr/>
          </p:nvSpPr>
          <p:spPr bwMode="auto">
            <a:xfrm>
              <a:off x="1573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7" name="Freeform 145"/>
            <p:cNvSpPr>
              <a:spLocks/>
            </p:cNvSpPr>
            <p:nvPr/>
          </p:nvSpPr>
          <p:spPr bwMode="auto">
            <a:xfrm>
              <a:off x="1573" y="348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8 h 21"/>
                <a:gd name="T16" fmla="*/ 11 w 21"/>
                <a:gd name="T17" fmla="*/ 21 h 21"/>
                <a:gd name="T18" fmla="*/ 7 w 21"/>
                <a:gd name="T19" fmla="*/ 18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21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8" name="Freeform 146"/>
            <p:cNvSpPr>
              <a:spLocks/>
            </p:cNvSpPr>
            <p:nvPr/>
          </p:nvSpPr>
          <p:spPr bwMode="auto">
            <a:xfrm>
              <a:off x="1573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89" name="Freeform 147"/>
            <p:cNvSpPr>
              <a:spLocks/>
            </p:cNvSpPr>
            <p:nvPr/>
          </p:nvSpPr>
          <p:spPr bwMode="auto">
            <a:xfrm>
              <a:off x="1573" y="3318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3 h 22"/>
                <a:gd name="T4" fmla="*/ 19 w 21"/>
                <a:gd name="T5" fmla="*/ 5 h 22"/>
                <a:gd name="T6" fmla="*/ 21 w 21"/>
                <a:gd name="T7" fmla="*/ 7 h 22"/>
                <a:gd name="T8" fmla="*/ 21 w 21"/>
                <a:gd name="T9" fmla="*/ 12 h 22"/>
                <a:gd name="T10" fmla="*/ 21 w 21"/>
                <a:gd name="T11" fmla="*/ 15 h 22"/>
                <a:gd name="T12" fmla="*/ 19 w 21"/>
                <a:gd name="T13" fmla="*/ 19 h 22"/>
                <a:gd name="T14" fmla="*/ 16 w 21"/>
                <a:gd name="T15" fmla="*/ 22 h 22"/>
                <a:gd name="T16" fmla="*/ 11 w 21"/>
                <a:gd name="T17" fmla="*/ 22 h 22"/>
                <a:gd name="T18" fmla="*/ 7 w 21"/>
                <a:gd name="T19" fmla="*/ 22 h 22"/>
                <a:gd name="T20" fmla="*/ 4 w 21"/>
                <a:gd name="T21" fmla="*/ 19 h 22"/>
                <a:gd name="T22" fmla="*/ 2 w 21"/>
                <a:gd name="T23" fmla="*/ 15 h 22"/>
                <a:gd name="T24" fmla="*/ 0 w 21"/>
                <a:gd name="T25" fmla="*/ 12 h 22"/>
                <a:gd name="T26" fmla="*/ 2 w 21"/>
                <a:gd name="T27" fmla="*/ 7 h 22"/>
                <a:gd name="T28" fmla="*/ 4 w 21"/>
                <a:gd name="T29" fmla="*/ 5 h 22"/>
                <a:gd name="T30" fmla="*/ 7 w 21"/>
                <a:gd name="T31" fmla="*/ 3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0" name="Freeform 148"/>
            <p:cNvSpPr>
              <a:spLocks/>
            </p:cNvSpPr>
            <p:nvPr/>
          </p:nvSpPr>
          <p:spPr bwMode="auto">
            <a:xfrm>
              <a:off x="1573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1" name="Freeform 149"/>
            <p:cNvSpPr>
              <a:spLocks/>
            </p:cNvSpPr>
            <p:nvPr/>
          </p:nvSpPr>
          <p:spPr bwMode="auto">
            <a:xfrm>
              <a:off x="1573" y="323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2" name="Freeform 150"/>
            <p:cNvSpPr>
              <a:spLocks/>
            </p:cNvSpPr>
            <p:nvPr/>
          </p:nvSpPr>
          <p:spPr bwMode="auto">
            <a:xfrm>
              <a:off x="1573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3" name="Freeform 151"/>
            <p:cNvSpPr>
              <a:spLocks/>
            </p:cNvSpPr>
            <p:nvPr/>
          </p:nvSpPr>
          <p:spPr bwMode="auto">
            <a:xfrm>
              <a:off x="1573" y="3156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4" name="Freeform 152"/>
            <p:cNvSpPr>
              <a:spLocks/>
            </p:cNvSpPr>
            <p:nvPr/>
          </p:nvSpPr>
          <p:spPr bwMode="auto">
            <a:xfrm>
              <a:off x="1573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5" name="Freeform 153"/>
            <p:cNvSpPr>
              <a:spLocks/>
            </p:cNvSpPr>
            <p:nvPr/>
          </p:nvSpPr>
          <p:spPr bwMode="auto">
            <a:xfrm>
              <a:off x="1573" y="307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6" name="Freeform 154"/>
            <p:cNvSpPr>
              <a:spLocks/>
            </p:cNvSpPr>
            <p:nvPr/>
          </p:nvSpPr>
          <p:spPr bwMode="auto">
            <a:xfrm>
              <a:off x="1573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7" name="Freeform 155"/>
            <p:cNvSpPr>
              <a:spLocks/>
            </p:cNvSpPr>
            <p:nvPr/>
          </p:nvSpPr>
          <p:spPr bwMode="auto">
            <a:xfrm>
              <a:off x="1573" y="2908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8" name="Freeform 156"/>
            <p:cNvSpPr>
              <a:spLocks/>
            </p:cNvSpPr>
            <p:nvPr/>
          </p:nvSpPr>
          <p:spPr bwMode="auto">
            <a:xfrm>
              <a:off x="1573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499" name="Freeform 157"/>
            <p:cNvSpPr>
              <a:spLocks/>
            </p:cNvSpPr>
            <p:nvPr/>
          </p:nvSpPr>
          <p:spPr bwMode="auto">
            <a:xfrm>
              <a:off x="1573" y="2828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0" name="Freeform 158"/>
            <p:cNvSpPr>
              <a:spLocks/>
            </p:cNvSpPr>
            <p:nvPr/>
          </p:nvSpPr>
          <p:spPr bwMode="auto">
            <a:xfrm>
              <a:off x="1573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1" name="Freeform 159"/>
            <p:cNvSpPr>
              <a:spLocks/>
            </p:cNvSpPr>
            <p:nvPr/>
          </p:nvSpPr>
          <p:spPr bwMode="auto">
            <a:xfrm>
              <a:off x="1573" y="2745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7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7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2" name="Freeform 160"/>
            <p:cNvSpPr>
              <a:spLocks/>
            </p:cNvSpPr>
            <p:nvPr/>
          </p:nvSpPr>
          <p:spPr bwMode="auto">
            <a:xfrm>
              <a:off x="1573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3" name="Freeform 161"/>
            <p:cNvSpPr>
              <a:spLocks/>
            </p:cNvSpPr>
            <p:nvPr/>
          </p:nvSpPr>
          <p:spPr bwMode="auto">
            <a:xfrm>
              <a:off x="1573" y="2662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4" name="Freeform 162"/>
            <p:cNvSpPr>
              <a:spLocks/>
            </p:cNvSpPr>
            <p:nvPr/>
          </p:nvSpPr>
          <p:spPr bwMode="auto">
            <a:xfrm>
              <a:off x="1573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5" name="Freeform 163"/>
            <p:cNvSpPr>
              <a:spLocks/>
            </p:cNvSpPr>
            <p:nvPr/>
          </p:nvSpPr>
          <p:spPr bwMode="auto">
            <a:xfrm>
              <a:off x="1573" y="2500"/>
              <a:ext cx="21" cy="18"/>
            </a:xfrm>
            <a:custGeom>
              <a:avLst/>
              <a:gdLst>
                <a:gd name="T0" fmla="*/ 11 w 21"/>
                <a:gd name="T1" fmla="*/ 0 h 18"/>
                <a:gd name="T2" fmla="*/ 16 w 21"/>
                <a:gd name="T3" fmla="*/ 0 h 18"/>
                <a:gd name="T4" fmla="*/ 19 w 21"/>
                <a:gd name="T5" fmla="*/ 2 h 18"/>
                <a:gd name="T6" fmla="*/ 21 w 21"/>
                <a:gd name="T7" fmla="*/ 4 h 18"/>
                <a:gd name="T8" fmla="*/ 21 w 21"/>
                <a:gd name="T9" fmla="*/ 9 h 18"/>
                <a:gd name="T10" fmla="*/ 21 w 21"/>
                <a:gd name="T11" fmla="*/ 14 h 18"/>
                <a:gd name="T12" fmla="*/ 19 w 21"/>
                <a:gd name="T13" fmla="*/ 16 h 18"/>
                <a:gd name="T14" fmla="*/ 16 w 21"/>
                <a:gd name="T15" fmla="*/ 18 h 18"/>
                <a:gd name="T16" fmla="*/ 11 w 21"/>
                <a:gd name="T17" fmla="*/ 18 h 18"/>
                <a:gd name="T18" fmla="*/ 7 w 21"/>
                <a:gd name="T19" fmla="*/ 18 h 18"/>
                <a:gd name="T20" fmla="*/ 4 w 21"/>
                <a:gd name="T21" fmla="*/ 16 h 18"/>
                <a:gd name="T22" fmla="*/ 2 w 21"/>
                <a:gd name="T23" fmla="*/ 14 h 18"/>
                <a:gd name="T24" fmla="*/ 0 w 21"/>
                <a:gd name="T25" fmla="*/ 9 h 18"/>
                <a:gd name="T26" fmla="*/ 2 w 21"/>
                <a:gd name="T27" fmla="*/ 4 h 18"/>
                <a:gd name="T28" fmla="*/ 4 w 21"/>
                <a:gd name="T29" fmla="*/ 2 h 18"/>
                <a:gd name="T30" fmla="*/ 7 w 21"/>
                <a:gd name="T31" fmla="*/ 0 h 18"/>
                <a:gd name="T32" fmla="*/ 11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6" name="Freeform 164"/>
            <p:cNvSpPr>
              <a:spLocks/>
            </p:cNvSpPr>
            <p:nvPr/>
          </p:nvSpPr>
          <p:spPr bwMode="auto">
            <a:xfrm>
              <a:off x="1573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7" name="Freeform 165"/>
            <p:cNvSpPr>
              <a:spLocks/>
            </p:cNvSpPr>
            <p:nvPr/>
          </p:nvSpPr>
          <p:spPr bwMode="auto">
            <a:xfrm>
              <a:off x="1573" y="2417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8" name="Freeform 166"/>
            <p:cNvSpPr>
              <a:spLocks/>
            </p:cNvSpPr>
            <p:nvPr/>
          </p:nvSpPr>
          <p:spPr bwMode="auto">
            <a:xfrm>
              <a:off x="1573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09" name="Freeform 167"/>
            <p:cNvSpPr>
              <a:spLocks/>
            </p:cNvSpPr>
            <p:nvPr/>
          </p:nvSpPr>
          <p:spPr bwMode="auto">
            <a:xfrm>
              <a:off x="1573" y="2334"/>
              <a:ext cx="21" cy="22"/>
            </a:xfrm>
            <a:custGeom>
              <a:avLst/>
              <a:gdLst>
                <a:gd name="T0" fmla="*/ 11 w 21"/>
                <a:gd name="T1" fmla="*/ 0 h 22"/>
                <a:gd name="T2" fmla="*/ 16 w 21"/>
                <a:gd name="T3" fmla="*/ 0 h 22"/>
                <a:gd name="T4" fmla="*/ 19 w 21"/>
                <a:gd name="T5" fmla="*/ 3 h 22"/>
                <a:gd name="T6" fmla="*/ 21 w 21"/>
                <a:gd name="T7" fmla="*/ 7 h 22"/>
                <a:gd name="T8" fmla="*/ 21 w 21"/>
                <a:gd name="T9" fmla="*/ 10 h 22"/>
                <a:gd name="T10" fmla="*/ 21 w 21"/>
                <a:gd name="T11" fmla="*/ 15 h 22"/>
                <a:gd name="T12" fmla="*/ 19 w 21"/>
                <a:gd name="T13" fmla="*/ 17 h 22"/>
                <a:gd name="T14" fmla="*/ 16 w 21"/>
                <a:gd name="T15" fmla="*/ 19 h 22"/>
                <a:gd name="T16" fmla="*/ 11 w 21"/>
                <a:gd name="T17" fmla="*/ 22 h 22"/>
                <a:gd name="T18" fmla="*/ 7 w 21"/>
                <a:gd name="T19" fmla="*/ 19 h 22"/>
                <a:gd name="T20" fmla="*/ 4 w 21"/>
                <a:gd name="T21" fmla="*/ 17 h 22"/>
                <a:gd name="T22" fmla="*/ 2 w 21"/>
                <a:gd name="T23" fmla="*/ 15 h 22"/>
                <a:gd name="T24" fmla="*/ 0 w 21"/>
                <a:gd name="T25" fmla="*/ 10 h 22"/>
                <a:gd name="T26" fmla="*/ 2 w 21"/>
                <a:gd name="T27" fmla="*/ 7 h 22"/>
                <a:gd name="T28" fmla="*/ 4 w 21"/>
                <a:gd name="T29" fmla="*/ 3 h 22"/>
                <a:gd name="T30" fmla="*/ 7 w 21"/>
                <a:gd name="T31" fmla="*/ 0 h 22"/>
                <a:gd name="T32" fmla="*/ 11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0" name="Freeform 168"/>
            <p:cNvSpPr>
              <a:spLocks/>
            </p:cNvSpPr>
            <p:nvPr/>
          </p:nvSpPr>
          <p:spPr bwMode="auto">
            <a:xfrm>
              <a:off x="1573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1" name="Freeform 169"/>
            <p:cNvSpPr>
              <a:spLocks/>
            </p:cNvSpPr>
            <p:nvPr/>
          </p:nvSpPr>
          <p:spPr bwMode="auto">
            <a:xfrm>
              <a:off x="1573" y="2252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2" name="Freeform 170"/>
            <p:cNvSpPr>
              <a:spLocks/>
            </p:cNvSpPr>
            <p:nvPr/>
          </p:nvSpPr>
          <p:spPr bwMode="auto">
            <a:xfrm>
              <a:off x="1573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3" name="Freeform 171"/>
            <p:cNvSpPr>
              <a:spLocks/>
            </p:cNvSpPr>
            <p:nvPr/>
          </p:nvSpPr>
          <p:spPr bwMode="auto">
            <a:xfrm>
              <a:off x="1573" y="2089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2 h 19"/>
                <a:gd name="T6" fmla="*/ 21 w 21"/>
                <a:gd name="T7" fmla="*/ 5 h 19"/>
                <a:gd name="T8" fmla="*/ 21 w 21"/>
                <a:gd name="T9" fmla="*/ 9 h 19"/>
                <a:gd name="T10" fmla="*/ 21 w 21"/>
                <a:gd name="T11" fmla="*/ 14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4 h 19"/>
                <a:gd name="T24" fmla="*/ 0 w 21"/>
                <a:gd name="T25" fmla="*/ 9 h 19"/>
                <a:gd name="T26" fmla="*/ 2 w 21"/>
                <a:gd name="T27" fmla="*/ 5 h 19"/>
                <a:gd name="T28" fmla="*/ 4 w 21"/>
                <a:gd name="T29" fmla="*/ 2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4" name="Freeform 172"/>
            <p:cNvSpPr>
              <a:spLocks/>
            </p:cNvSpPr>
            <p:nvPr/>
          </p:nvSpPr>
          <p:spPr bwMode="auto">
            <a:xfrm>
              <a:off x="1573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5" name="Freeform 173"/>
            <p:cNvSpPr>
              <a:spLocks/>
            </p:cNvSpPr>
            <p:nvPr/>
          </p:nvSpPr>
          <p:spPr bwMode="auto">
            <a:xfrm>
              <a:off x="1573" y="2006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8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8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6" name="Freeform 174"/>
            <p:cNvSpPr>
              <a:spLocks/>
            </p:cNvSpPr>
            <p:nvPr/>
          </p:nvSpPr>
          <p:spPr bwMode="auto">
            <a:xfrm>
              <a:off x="1573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7" name="Freeform 175"/>
            <p:cNvSpPr>
              <a:spLocks/>
            </p:cNvSpPr>
            <p:nvPr/>
          </p:nvSpPr>
          <p:spPr bwMode="auto">
            <a:xfrm>
              <a:off x="1573" y="1924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8" name="Freeform 176"/>
            <p:cNvSpPr>
              <a:spLocks/>
            </p:cNvSpPr>
            <p:nvPr/>
          </p:nvSpPr>
          <p:spPr bwMode="auto">
            <a:xfrm>
              <a:off x="1573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19" name="Freeform 177"/>
            <p:cNvSpPr>
              <a:spLocks/>
            </p:cNvSpPr>
            <p:nvPr/>
          </p:nvSpPr>
          <p:spPr bwMode="auto">
            <a:xfrm>
              <a:off x="1573" y="184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3 h 21"/>
                <a:gd name="T4" fmla="*/ 19 w 21"/>
                <a:gd name="T5" fmla="*/ 5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5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0" name="Freeform 178"/>
            <p:cNvSpPr>
              <a:spLocks/>
            </p:cNvSpPr>
            <p:nvPr/>
          </p:nvSpPr>
          <p:spPr bwMode="auto">
            <a:xfrm>
              <a:off x="1573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1" name="Freeform 179"/>
            <p:cNvSpPr>
              <a:spLocks/>
            </p:cNvSpPr>
            <p:nvPr/>
          </p:nvSpPr>
          <p:spPr bwMode="auto">
            <a:xfrm>
              <a:off x="1573" y="1678"/>
              <a:ext cx="21" cy="19"/>
            </a:xfrm>
            <a:custGeom>
              <a:avLst/>
              <a:gdLst>
                <a:gd name="T0" fmla="*/ 11 w 21"/>
                <a:gd name="T1" fmla="*/ 0 h 19"/>
                <a:gd name="T2" fmla="*/ 16 w 21"/>
                <a:gd name="T3" fmla="*/ 0 h 19"/>
                <a:gd name="T4" fmla="*/ 19 w 21"/>
                <a:gd name="T5" fmla="*/ 3 h 19"/>
                <a:gd name="T6" fmla="*/ 21 w 21"/>
                <a:gd name="T7" fmla="*/ 5 h 19"/>
                <a:gd name="T8" fmla="*/ 21 w 21"/>
                <a:gd name="T9" fmla="*/ 10 h 19"/>
                <a:gd name="T10" fmla="*/ 21 w 21"/>
                <a:gd name="T11" fmla="*/ 15 h 19"/>
                <a:gd name="T12" fmla="*/ 19 w 21"/>
                <a:gd name="T13" fmla="*/ 17 h 19"/>
                <a:gd name="T14" fmla="*/ 16 w 21"/>
                <a:gd name="T15" fmla="*/ 19 h 19"/>
                <a:gd name="T16" fmla="*/ 11 w 21"/>
                <a:gd name="T17" fmla="*/ 19 h 19"/>
                <a:gd name="T18" fmla="*/ 7 w 21"/>
                <a:gd name="T19" fmla="*/ 19 h 19"/>
                <a:gd name="T20" fmla="*/ 4 w 21"/>
                <a:gd name="T21" fmla="*/ 17 h 19"/>
                <a:gd name="T22" fmla="*/ 2 w 21"/>
                <a:gd name="T23" fmla="*/ 15 h 19"/>
                <a:gd name="T24" fmla="*/ 0 w 21"/>
                <a:gd name="T25" fmla="*/ 10 h 19"/>
                <a:gd name="T26" fmla="*/ 2 w 21"/>
                <a:gd name="T27" fmla="*/ 5 h 19"/>
                <a:gd name="T28" fmla="*/ 4 w 21"/>
                <a:gd name="T29" fmla="*/ 3 h 19"/>
                <a:gd name="T30" fmla="*/ 7 w 21"/>
                <a:gd name="T31" fmla="*/ 0 h 19"/>
                <a:gd name="T32" fmla="*/ 11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11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2" name="Freeform 180"/>
            <p:cNvSpPr>
              <a:spLocks/>
            </p:cNvSpPr>
            <p:nvPr/>
          </p:nvSpPr>
          <p:spPr bwMode="auto">
            <a:xfrm>
              <a:off x="1573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3" name="Freeform 181"/>
            <p:cNvSpPr>
              <a:spLocks/>
            </p:cNvSpPr>
            <p:nvPr/>
          </p:nvSpPr>
          <p:spPr bwMode="auto">
            <a:xfrm>
              <a:off x="1573" y="1596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0 h 21"/>
                <a:gd name="T4" fmla="*/ 19 w 21"/>
                <a:gd name="T5" fmla="*/ 2 h 21"/>
                <a:gd name="T6" fmla="*/ 21 w 21"/>
                <a:gd name="T7" fmla="*/ 7 h 21"/>
                <a:gd name="T8" fmla="*/ 21 w 21"/>
                <a:gd name="T9" fmla="*/ 9 h 21"/>
                <a:gd name="T10" fmla="*/ 21 w 21"/>
                <a:gd name="T11" fmla="*/ 14 h 21"/>
                <a:gd name="T12" fmla="*/ 19 w 21"/>
                <a:gd name="T13" fmla="*/ 16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6 h 21"/>
                <a:gd name="T22" fmla="*/ 2 w 21"/>
                <a:gd name="T23" fmla="*/ 14 h 21"/>
                <a:gd name="T24" fmla="*/ 0 w 21"/>
                <a:gd name="T25" fmla="*/ 9 h 21"/>
                <a:gd name="T26" fmla="*/ 2 w 21"/>
                <a:gd name="T27" fmla="*/ 7 h 21"/>
                <a:gd name="T28" fmla="*/ 4 w 21"/>
                <a:gd name="T29" fmla="*/ 2 h 21"/>
                <a:gd name="T30" fmla="*/ 7 w 21"/>
                <a:gd name="T31" fmla="*/ 0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4" name="Freeform 182"/>
            <p:cNvSpPr>
              <a:spLocks/>
            </p:cNvSpPr>
            <p:nvPr/>
          </p:nvSpPr>
          <p:spPr bwMode="auto">
            <a:xfrm>
              <a:off x="1573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5" name="Freeform 183"/>
            <p:cNvSpPr>
              <a:spLocks/>
            </p:cNvSpPr>
            <p:nvPr/>
          </p:nvSpPr>
          <p:spPr bwMode="auto">
            <a:xfrm>
              <a:off x="1573" y="1513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3 h 21"/>
                <a:gd name="T4" fmla="*/ 19 w 21"/>
                <a:gd name="T5" fmla="*/ 3 h 21"/>
                <a:gd name="T6" fmla="*/ 21 w 21"/>
                <a:gd name="T7" fmla="*/ 7 h 21"/>
                <a:gd name="T8" fmla="*/ 21 w 21"/>
                <a:gd name="T9" fmla="*/ 12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19 h 21"/>
                <a:gd name="T16" fmla="*/ 11 w 21"/>
                <a:gd name="T17" fmla="*/ 21 h 21"/>
                <a:gd name="T18" fmla="*/ 7 w 21"/>
                <a:gd name="T19" fmla="*/ 19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2 h 21"/>
                <a:gd name="T26" fmla="*/ 2 w 21"/>
                <a:gd name="T27" fmla="*/ 7 h 21"/>
                <a:gd name="T28" fmla="*/ 4 w 21"/>
                <a:gd name="T29" fmla="*/ 3 h 21"/>
                <a:gd name="T30" fmla="*/ 7 w 21"/>
                <a:gd name="T31" fmla="*/ 3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3"/>
                  </a:lnTo>
                  <a:lnTo>
                    <a:pt x="19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6" name="Freeform 184"/>
            <p:cNvSpPr>
              <a:spLocks/>
            </p:cNvSpPr>
            <p:nvPr/>
          </p:nvSpPr>
          <p:spPr bwMode="auto">
            <a:xfrm>
              <a:off x="1573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7" name="Freeform 185"/>
            <p:cNvSpPr>
              <a:spLocks/>
            </p:cNvSpPr>
            <p:nvPr/>
          </p:nvSpPr>
          <p:spPr bwMode="auto">
            <a:xfrm>
              <a:off x="1573" y="1431"/>
              <a:ext cx="21" cy="21"/>
            </a:xfrm>
            <a:custGeom>
              <a:avLst/>
              <a:gdLst>
                <a:gd name="T0" fmla="*/ 11 w 21"/>
                <a:gd name="T1" fmla="*/ 0 h 21"/>
                <a:gd name="T2" fmla="*/ 16 w 21"/>
                <a:gd name="T3" fmla="*/ 2 h 21"/>
                <a:gd name="T4" fmla="*/ 19 w 21"/>
                <a:gd name="T5" fmla="*/ 4 h 21"/>
                <a:gd name="T6" fmla="*/ 21 w 21"/>
                <a:gd name="T7" fmla="*/ 7 h 21"/>
                <a:gd name="T8" fmla="*/ 21 w 21"/>
                <a:gd name="T9" fmla="*/ 11 h 21"/>
                <a:gd name="T10" fmla="*/ 21 w 21"/>
                <a:gd name="T11" fmla="*/ 14 h 21"/>
                <a:gd name="T12" fmla="*/ 19 w 21"/>
                <a:gd name="T13" fmla="*/ 19 h 21"/>
                <a:gd name="T14" fmla="*/ 16 w 21"/>
                <a:gd name="T15" fmla="*/ 21 h 21"/>
                <a:gd name="T16" fmla="*/ 11 w 21"/>
                <a:gd name="T17" fmla="*/ 21 h 21"/>
                <a:gd name="T18" fmla="*/ 7 w 21"/>
                <a:gd name="T19" fmla="*/ 21 h 21"/>
                <a:gd name="T20" fmla="*/ 4 w 21"/>
                <a:gd name="T21" fmla="*/ 19 h 21"/>
                <a:gd name="T22" fmla="*/ 2 w 21"/>
                <a:gd name="T23" fmla="*/ 14 h 21"/>
                <a:gd name="T24" fmla="*/ 0 w 21"/>
                <a:gd name="T25" fmla="*/ 11 h 21"/>
                <a:gd name="T26" fmla="*/ 2 w 21"/>
                <a:gd name="T27" fmla="*/ 7 h 21"/>
                <a:gd name="T28" fmla="*/ 4 w 21"/>
                <a:gd name="T29" fmla="*/ 4 h 21"/>
                <a:gd name="T30" fmla="*/ 7 w 21"/>
                <a:gd name="T31" fmla="*/ 2 h 21"/>
                <a:gd name="T32" fmla="*/ 11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11" y="0"/>
                  </a:moveTo>
                  <a:lnTo>
                    <a:pt x="16" y="2"/>
                  </a:lnTo>
                  <a:lnTo>
                    <a:pt x="19" y="4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9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528" name="Rectangle 186"/>
            <p:cNvSpPr>
              <a:spLocks noChangeArrowheads="1"/>
            </p:cNvSpPr>
            <p:nvPr/>
          </p:nvSpPr>
          <p:spPr bwMode="auto">
            <a:xfrm>
              <a:off x="1580" y="1372"/>
              <a:ext cx="9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87"/>
          <p:cNvGrpSpPr>
            <a:grpSpLocks/>
          </p:cNvGrpSpPr>
          <p:nvPr/>
        </p:nvGrpSpPr>
        <p:grpSpPr bwMode="auto">
          <a:xfrm>
            <a:off x="4254500" y="2178050"/>
            <a:ext cx="3840163" cy="3876675"/>
            <a:chOff x="2883" y="1372"/>
            <a:chExt cx="2419" cy="2442"/>
          </a:xfrm>
        </p:grpSpPr>
        <p:sp>
          <p:nvSpPr>
            <p:cNvPr id="46129" name="Freeform 188"/>
            <p:cNvSpPr>
              <a:spLocks/>
            </p:cNvSpPr>
            <p:nvPr/>
          </p:nvSpPr>
          <p:spPr bwMode="auto">
            <a:xfrm>
              <a:off x="2883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0" name="Freeform 189"/>
            <p:cNvSpPr>
              <a:spLocks/>
            </p:cNvSpPr>
            <p:nvPr/>
          </p:nvSpPr>
          <p:spPr bwMode="auto">
            <a:xfrm>
              <a:off x="2883" y="3729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1" name="Freeform 190"/>
            <p:cNvSpPr>
              <a:spLocks/>
            </p:cNvSpPr>
            <p:nvPr/>
          </p:nvSpPr>
          <p:spPr bwMode="auto">
            <a:xfrm>
              <a:off x="2883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2" name="Freeform 191"/>
            <p:cNvSpPr>
              <a:spLocks/>
            </p:cNvSpPr>
            <p:nvPr/>
          </p:nvSpPr>
          <p:spPr bwMode="auto">
            <a:xfrm>
              <a:off x="2883" y="3646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Freeform 192"/>
            <p:cNvSpPr>
              <a:spLocks/>
            </p:cNvSpPr>
            <p:nvPr/>
          </p:nvSpPr>
          <p:spPr bwMode="auto">
            <a:xfrm>
              <a:off x="2883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Freeform 193"/>
            <p:cNvSpPr>
              <a:spLocks/>
            </p:cNvSpPr>
            <p:nvPr/>
          </p:nvSpPr>
          <p:spPr bwMode="auto">
            <a:xfrm>
              <a:off x="2883" y="356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Freeform 194"/>
            <p:cNvSpPr>
              <a:spLocks/>
            </p:cNvSpPr>
            <p:nvPr/>
          </p:nvSpPr>
          <p:spPr bwMode="auto">
            <a:xfrm>
              <a:off x="2883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Freeform 195"/>
            <p:cNvSpPr>
              <a:spLocks/>
            </p:cNvSpPr>
            <p:nvPr/>
          </p:nvSpPr>
          <p:spPr bwMode="auto">
            <a:xfrm>
              <a:off x="2883" y="348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8 h 21"/>
                <a:gd name="T16" fmla="*/ 9 w 21"/>
                <a:gd name="T17" fmla="*/ 21 h 21"/>
                <a:gd name="T18" fmla="*/ 7 w 21"/>
                <a:gd name="T19" fmla="*/ 18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Freeform 196"/>
            <p:cNvSpPr>
              <a:spLocks/>
            </p:cNvSpPr>
            <p:nvPr/>
          </p:nvSpPr>
          <p:spPr bwMode="auto">
            <a:xfrm>
              <a:off x="2883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Freeform 197"/>
            <p:cNvSpPr>
              <a:spLocks/>
            </p:cNvSpPr>
            <p:nvPr/>
          </p:nvSpPr>
          <p:spPr bwMode="auto">
            <a:xfrm>
              <a:off x="2883" y="3318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3 h 22"/>
                <a:gd name="T4" fmla="*/ 16 w 21"/>
                <a:gd name="T5" fmla="*/ 5 h 22"/>
                <a:gd name="T6" fmla="*/ 19 w 21"/>
                <a:gd name="T7" fmla="*/ 7 h 22"/>
                <a:gd name="T8" fmla="*/ 21 w 21"/>
                <a:gd name="T9" fmla="*/ 12 h 22"/>
                <a:gd name="T10" fmla="*/ 19 w 21"/>
                <a:gd name="T11" fmla="*/ 15 h 22"/>
                <a:gd name="T12" fmla="*/ 16 w 21"/>
                <a:gd name="T13" fmla="*/ 19 h 22"/>
                <a:gd name="T14" fmla="*/ 14 w 21"/>
                <a:gd name="T15" fmla="*/ 22 h 22"/>
                <a:gd name="T16" fmla="*/ 9 w 21"/>
                <a:gd name="T17" fmla="*/ 22 h 22"/>
                <a:gd name="T18" fmla="*/ 7 w 21"/>
                <a:gd name="T19" fmla="*/ 22 h 22"/>
                <a:gd name="T20" fmla="*/ 2 w 21"/>
                <a:gd name="T21" fmla="*/ 19 h 22"/>
                <a:gd name="T22" fmla="*/ 0 w 21"/>
                <a:gd name="T23" fmla="*/ 15 h 22"/>
                <a:gd name="T24" fmla="*/ 0 w 21"/>
                <a:gd name="T25" fmla="*/ 12 h 22"/>
                <a:gd name="T26" fmla="*/ 0 w 21"/>
                <a:gd name="T27" fmla="*/ 7 h 22"/>
                <a:gd name="T28" fmla="*/ 2 w 21"/>
                <a:gd name="T29" fmla="*/ 5 h 22"/>
                <a:gd name="T30" fmla="*/ 7 w 21"/>
                <a:gd name="T31" fmla="*/ 3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6" y="19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Freeform 198"/>
            <p:cNvSpPr>
              <a:spLocks/>
            </p:cNvSpPr>
            <p:nvPr/>
          </p:nvSpPr>
          <p:spPr bwMode="auto">
            <a:xfrm>
              <a:off x="2883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Freeform 199"/>
            <p:cNvSpPr>
              <a:spLocks/>
            </p:cNvSpPr>
            <p:nvPr/>
          </p:nvSpPr>
          <p:spPr bwMode="auto">
            <a:xfrm>
              <a:off x="2883" y="323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Freeform 200"/>
            <p:cNvSpPr>
              <a:spLocks/>
            </p:cNvSpPr>
            <p:nvPr/>
          </p:nvSpPr>
          <p:spPr bwMode="auto">
            <a:xfrm>
              <a:off x="2883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Freeform 201"/>
            <p:cNvSpPr>
              <a:spLocks/>
            </p:cNvSpPr>
            <p:nvPr/>
          </p:nvSpPr>
          <p:spPr bwMode="auto">
            <a:xfrm>
              <a:off x="2883" y="3156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Freeform 202"/>
            <p:cNvSpPr>
              <a:spLocks/>
            </p:cNvSpPr>
            <p:nvPr/>
          </p:nvSpPr>
          <p:spPr bwMode="auto">
            <a:xfrm>
              <a:off x="2883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Freeform 203"/>
            <p:cNvSpPr>
              <a:spLocks/>
            </p:cNvSpPr>
            <p:nvPr/>
          </p:nvSpPr>
          <p:spPr bwMode="auto">
            <a:xfrm>
              <a:off x="2883" y="307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Freeform 204"/>
            <p:cNvSpPr>
              <a:spLocks/>
            </p:cNvSpPr>
            <p:nvPr/>
          </p:nvSpPr>
          <p:spPr bwMode="auto">
            <a:xfrm>
              <a:off x="2883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6" name="Freeform 205"/>
            <p:cNvSpPr>
              <a:spLocks/>
            </p:cNvSpPr>
            <p:nvPr/>
          </p:nvSpPr>
          <p:spPr bwMode="auto">
            <a:xfrm>
              <a:off x="2883" y="2908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7" name="Freeform 206"/>
            <p:cNvSpPr>
              <a:spLocks/>
            </p:cNvSpPr>
            <p:nvPr/>
          </p:nvSpPr>
          <p:spPr bwMode="auto">
            <a:xfrm>
              <a:off x="2883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8" name="Freeform 207"/>
            <p:cNvSpPr>
              <a:spLocks/>
            </p:cNvSpPr>
            <p:nvPr/>
          </p:nvSpPr>
          <p:spPr bwMode="auto">
            <a:xfrm>
              <a:off x="2883" y="2828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49" name="Freeform 208"/>
            <p:cNvSpPr>
              <a:spLocks/>
            </p:cNvSpPr>
            <p:nvPr/>
          </p:nvSpPr>
          <p:spPr bwMode="auto">
            <a:xfrm>
              <a:off x="2883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0" name="Freeform 209"/>
            <p:cNvSpPr>
              <a:spLocks/>
            </p:cNvSpPr>
            <p:nvPr/>
          </p:nvSpPr>
          <p:spPr bwMode="auto">
            <a:xfrm>
              <a:off x="2883" y="2745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7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7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1" name="Freeform 210"/>
            <p:cNvSpPr>
              <a:spLocks/>
            </p:cNvSpPr>
            <p:nvPr/>
          </p:nvSpPr>
          <p:spPr bwMode="auto">
            <a:xfrm>
              <a:off x="2883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2" name="Freeform 211"/>
            <p:cNvSpPr>
              <a:spLocks/>
            </p:cNvSpPr>
            <p:nvPr/>
          </p:nvSpPr>
          <p:spPr bwMode="auto">
            <a:xfrm>
              <a:off x="2883" y="2662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3" name="Freeform 212"/>
            <p:cNvSpPr>
              <a:spLocks/>
            </p:cNvSpPr>
            <p:nvPr/>
          </p:nvSpPr>
          <p:spPr bwMode="auto">
            <a:xfrm>
              <a:off x="2883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4" name="Freeform 213"/>
            <p:cNvSpPr>
              <a:spLocks/>
            </p:cNvSpPr>
            <p:nvPr/>
          </p:nvSpPr>
          <p:spPr bwMode="auto">
            <a:xfrm>
              <a:off x="2883" y="2500"/>
              <a:ext cx="21" cy="18"/>
            </a:xfrm>
            <a:custGeom>
              <a:avLst/>
              <a:gdLst>
                <a:gd name="T0" fmla="*/ 9 w 21"/>
                <a:gd name="T1" fmla="*/ 0 h 18"/>
                <a:gd name="T2" fmla="*/ 14 w 21"/>
                <a:gd name="T3" fmla="*/ 0 h 18"/>
                <a:gd name="T4" fmla="*/ 16 w 21"/>
                <a:gd name="T5" fmla="*/ 2 h 18"/>
                <a:gd name="T6" fmla="*/ 19 w 21"/>
                <a:gd name="T7" fmla="*/ 4 h 18"/>
                <a:gd name="T8" fmla="*/ 21 w 21"/>
                <a:gd name="T9" fmla="*/ 9 h 18"/>
                <a:gd name="T10" fmla="*/ 19 w 21"/>
                <a:gd name="T11" fmla="*/ 14 h 18"/>
                <a:gd name="T12" fmla="*/ 16 w 21"/>
                <a:gd name="T13" fmla="*/ 16 h 18"/>
                <a:gd name="T14" fmla="*/ 14 w 21"/>
                <a:gd name="T15" fmla="*/ 18 h 18"/>
                <a:gd name="T16" fmla="*/ 9 w 21"/>
                <a:gd name="T17" fmla="*/ 18 h 18"/>
                <a:gd name="T18" fmla="*/ 7 w 21"/>
                <a:gd name="T19" fmla="*/ 18 h 18"/>
                <a:gd name="T20" fmla="*/ 2 w 21"/>
                <a:gd name="T21" fmla="*/ 16 h 18"/>
                <a:gd name="T22" fmla="*/ 0 w 21"/>
                <a:gd name="T23" fmla="*/ 14 h 18"/>
                <a:gd name="T24" fmla="*/ 0 w 21"/>
                <a:gd name="T25" fmla="*/ 9 h 18"/>
                <a:gd name="T26" fmla="*/ 0 w 21"/>
                <a:gd name="T27" fmla="*/ 4 h 18"/>
                <a:gd name="T28" fmla="*/ 2 w 21"/>
                <a:gd name="T29" fmla="*/ 2 h 18"/>
                <a:gd name="T30" fmla="*/ 7 w 21"/>
                <a:gd name="T31" fmla="*/ 0 h 18"/>
                <a:gd name="T32" fmla="*/ 9 w 21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8"/>
                <a:gd name="T53" fmla="*/ 21 w 2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8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5" name="Freeform 214"/>
            <p:cNvSpPr>
              <a:spLocks/>
            </p:cNvSpPr>
            <p:nvPr/>
          </p:nvSpPr>
          <p:spPr bwMode="auto">
            <a:xfrm>
              <a:off x="2883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6" name="Freeform 215"/>
            <p:cNvSpPr>
              <a:spLocks/>
            </p:cNvSpPr>
            <p:nvPr/>
          </p:nvSpPr>
          <p:spPr bwMode="auto">
            <a:xfrm>
              <a:off x="2883" y="2417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7" name="Freeform 216"/>
            <p:cNvSpPr>
              <a:spLocks/>
            </p:cNvSpPr>
            <p:nvPr/>
          </p:nvSpPr>
          <p:spPr bwMode="auto">
            <a:xfrm>
              <a:off x="2883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8" name="Freeform 217"/>
            <p:cNvSpPr>
              <a:spLocks/>
            </p:cNvSpPr>
            <p:nvPr/>
          </p:nvSpPr>
          <p:spPr bwMode="auto">
            <a:xfrm>
              <a:off x="2883" y="2334"/>
              <a:ext cx="21" cy="22"/>
            </a:xfrm>
            <a:custGeom>
              <a:avLst/>
              <a:gdLst>
                <a:gd name="T0" fmla="*/ 9 w 21"/>
                <a:gd name="T1" fmla="*/ 0 h 22"/>
                <a:gd name="T2" fmla="*/ 14 w 21"/>
                <a:gd name="T3" fmla="*/ 0 h 22"/>
                <a:gd name="T4" fmla="*/ 16 w 21"/>
                <a:gd name="T5" fmla="*/ 3 h 22"/>
                <a:gd name="T6" fmla="*/ 19 w 21"/>
                <a:gd name="T7" fmla="*/ 7 h 22"/>
                <a:gd name="T8" fmla="*/ 21 w 21"/>
                <a:gd name="T9" fmla="*/ 10 h 22"/>
                <a:gd name="T10" fmla="*/ 19 w 21"/>
                <a:gd name="T11" fmla="*/ 15 h 22"/>
                <a:gd name="T12" fmla="*/ 16 w 21"/>
                <a:gd name="T13" fmla="*/ 17 h 22"/>
                <a:gd name="T14" fmla="*/ 14 w 21"/>
                <a:gd name="T15" fmla="*/ 19 h 22"/>
                <a:gd name="T16" fmla="*/ 9 w 21"/>
                <a:gd name="T17" fmla="*/ 22 h 22"/>
                <a:gd name="T18" fmla="*/ 7 w 21"/>
                <a:gd name="T19" fmla="*/ 19 h 22"/>
                <a:gd name="T20" fmla="*/ 2 w 21"/>
                <a:gd name="T21" fmla="*/ 17 h 22"/>
                <a:gd name="T22" fmla="*/ 0 w 21"/>
                <a:gd name="T23" fmla="*/ 15 h 22"/>
                <a:gd name="T24" fmla="*/ 0 w 21"/>
                <a:gd name="T25" fmla="*/ 10 h 22"/>
                <a:gd name="T26" fmla="*/ 0 w 21"/>
                <a:gd name="T27" fmla="*/ 7 h 22"/>
                <a:gd name="T28" fmla="*/ 2 w 21"/>
                <a:gd name="T29" fmla="*/ 3 h 22"/>
                <a:gd name="T30" fmla="*/ 7 w 21"/>
                <a:gd name="T31" fmla="*/ 0 h 22"/>
                <a:gd name="T32" fmla="*/ 9 w 21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22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59" name="Freeform 218"/>
            <p:cNvSpPr>
              <a:spLocks/>
            </p:cNvSpPr>
            <p:nvPr/>
          </p:nvSpPr>
          <p:spPr bwMode="auto">
            <a:xfrm>
              <a:off x="2883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0" name="Freeform 219"/>
            <p:cNvSpPr>
              <a:spLocks/>
            </p:cNvSpPr>
            <p:nvPr/>
          </p:nvSpPr>
          <p:spPr bwMode="auto">
            <a:xfrm>
              <a:off x="2883" y="2252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1" name="Freeform 220"/>
            <p:cNvSpPr>
              <a:spLocks/>
            </p:cNvSpPr>
            <p:nvPr/>
          </p:nvSpPr>
          <p:spPr bwMode="auto">
            <a:xfrm>
              <a:off x="2883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2" name="Freeform 221"/>
            <p:cNvSpPr>
              <a:spLocks/>
            </p:cNvSpPr>
            <p:nvPr/>
          </p:nvSpPr>
          <p:spPr bwMode="auto">
            <a:xfrm>
              <a:off x="2883" y="2089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2 h 19"/>
                <a:gd name="T6" fmla="*/ 19 w 21"/>
                <a:gd name="T7" fmla="*/ 5 h 19"/>
                <a:gd name="T8" fmla="*/ 21 w 21"/>
                <a:gd name="T9" fmla="*/ 9 h 19"/>
                <a:gd name="T10" fmla="*/ 19 w 21"/>
                <a:gd name="T11" fmla="*/ 14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4 h 19"/>
                <a:gd name="T24" fmla="*/ 0 w 21"/>
                <a:gd name="T25" fmla="*/ 9 h 19"/>
                <a:gd name="T26" fmla="*/ 0 w 21"/>
                <a:gd name="T27" fmla="*/ 5 h 19"/>
                <a:gd name="T28" fmla="*/ 2 w 21"/>
                <a:gd name="T29" fmla="*/ 2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5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3" name="Freeform 222"/>
            <p:cNvSpPr>
              <a:spLocks/>
            </p:cNvSpPr>
            <p:nvPr/>
          </p:nvSpPr>
          <p:spPr bwMode="auto">
            <a:xfrm>
              <a:off x="2883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4" name="Freeform 223"/>
            <p:cNvSpPr>
              <a:spLocks/>
            </p:cNvSpPr>
            <p:nvPr/>
          </p:nvSpPr>
          <p:spPr bwMode="auto">
            <a:xfrm>
              <a:off x="2883" y="2006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8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8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5" name="Freeform 224"/>
            <p:cNvSpPr>
              <a:spLocks/>
            </p:cNvSpPr>
            <p:nvPr/>
          </p:nvSpPr>
          <p:spPr bwMode="auto">
            <a:xfrm>
              <a:off x="2883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6" name="Freeform 225"/>
            <p:cNvSpPr>
              <a:spLocks/>
            </p:cNvSpPr>
            <p:nvPr/>
          </p:nvSpPr>
          <p:spPr bwMode="auto">
            <a:xfrm>
              <a:off x="2883" y="1924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7" name="Freeform 226"/>
            <p:cNvSpPr>
              <a:spLocks/>
            </p:cNvSpPr>
            <p:nvPr/>
          </p:nvSpPr>
          <p:spPr bwMode="auto">
            <a:xfrm>
              <a:off x="2883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8" name="Freeform 227"/>
            <p:cNvSpPr>
              <a:spLocks/>
            </p:cNvSpPr>
            <p:nvPr/>
          </p:nvSpPr>
          <p:spPr bwMode="auto">
            <a:xfrm>
              <a:off x="2883" y="184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5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5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69" name="Freeform 228"/>
            <p:cNvSpPr>
              <a:spLocks/>
            </p:cNvSpPr>
            <p:nvPr/>
          </p:nvSpPr>
          <p:spPr bwMode="auto">
            <a:xfrm>
              <a:off x="2883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0" name="Freeform 229"/>
            <p:cNvSpPr>
              <a:spLocks/>
            </p:cNvSpPr>
            <p:nvPr/>
          </p:nvSpPr>
          <p:spPr bwMode="auto">
            <a:xfrm>
              <a:off x="2883" y="1678"/>
              <a:ext cx="21" cy="19"/>
            </a:xfrm>
            <a:custGeom>
              <a:avLst/>
              <a:gdLst>
                <a:gd name="T0" fmla="*/ 9 w 21"/>
                <a:gd name="T1" fmla="*/ 0 h 19"/>
                <a:gd name="T2" fmla="*/ 14 w 21"/>
                <a:gd name="T3" fmla="*/ 0 h 19"/>
                <a:gd name="T4" fmla="*/ 16 w 21"/>
                <a:gd name="T5" fmla="*/ 3 h 19"/>
                <a:gd name="T6" fmla="*/ 19 w 21"/>
                <a:gd name="T7" fmla="*/ 5 h 19"/>
                <a:gd name="T8" fmla="*/ 21 w 21"/>
                <a:gd name="T9" fmla="*/ 10 h 19"/>
                <a:gd name="T10" fmla="*/ 19 w 21"/>
                <a:gd name="T11" fmla="*/ 15 h 19"/>
                <a:gd name="T12" fmla="*/ 16 w 21"/>
                <a:gd name="T13" fmla="*/ 17 h 19"/>
                <a:gd name="T14" fmla="*/ 14 w 21"/>
                <a:gd name="T15" fmla="*/ 19 h 19"/>
                <a:gd name="T16" fmla="*/ 9 w 21"/>
                <a:gd name="T17" fmla="*/ 19 h 19"/>
                <a:gd name="T18" fmla="*/ 7 w 21"/>
                <a:gd name="T19" fmla="*/ 19 h 19"/>
                <a:gd name="T20" fmla="*/ 2 w 21"/>
                <a:gd name="T21" fmla="*/ 17 h 19"/>
                <a:gd name="T22" fmla="*/ 0 w 21"/>
                <a:gd name="T23" fmla="*/ 15 h 19"/>
                <a:gd name="T24" fmla="*/ 0 w 21"/>
                <a:gd name="T25" fmla="*/ 10 h 19"/>
                <a:gd name="T26" fmla="*/ 0 w 21"/>
                <a:gd name="T27" fmla="*/ 5 h 19"/>
                <a:gd name="T28" fmla="*/ 2 w 21"/>
                <a:gd name="T29" fmla="*/ 3 h 19"/>
                <a:gd name="T30" fmla="*/ 7 w 21"/>
                <a:gd name="T31" fmla="*/ 0 h 19"/>
                <a:gd name="T32" fmla="*/ 9 w 21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9"/>
                <a:gd name="T53" fmla="*/ 21 w 21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9">
                  <a:moveTo>
                    <a:pt x="9" y="0"/>
                  </a:moveTo>
                  <a:lnTo>
                    <a:pt x="14" y="0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1" name="Freeform 230"/>
            <p:cNvSpPr>
              <a:spLocks/>
            </p:cNvSpPr>
            <p:nvPr/>
          </p:nvSpPr>
          <p:spPr bwMode="auto">
            <a:xfrm>
              <a:off x="2883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2" name="Freeform 231"/>
            <p:cNvSpPr>
              <a:spLocks/>
            </p:cNvSpPr>
            <p:nvPr/>
          </p:nvSpPr>
          <p:spPr bwMode="auto">
            <a:xfrm>
              <a:off x="2883" y="1596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0 h 21"/>
                <a:gd name="T4" fmla="*/ 16 w 21"/>
                <a:gd name="T5" fmla="*/ 2 h 21"/>
                <a:gd name="T6" fmla="*/ 19 w 21"/>
                <a:gd name="T7" fmla="*/ 7 h 21"/>
                <a:gd name="T8" fmla="*/ 21 w 21"/>
                <a:gd name="T9" fmla="*/ 9 h 21"/>
                <a:gd name="T10" fmla="*/ 19 w 21"/>
                <a:gd name="T11" fmla="*/ 14 h 21"/>
                <a:gd name="T12" fmla="*/ 16 w 21"/>
                <a:gd name="T13" fmla="*/ 16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6 h 21"/>
                <a:gd name="T22" fmla="*/ 0 w 21"/>
                <a:gd name="T23" fmla="*/ 14 h 21"/>
                <a:gd name="T24" fmla="*/ 0 w 21"/>
                <a:gd name="T25" fmla="*/ 9 h 21"/>
                <a:gd name="T26" fmla="*/ 0 w 21"/>
                <a:gd name="T27" fmla="*/ 7 h 21"/>
                <a:gd name="T28" fmla="*/ 2 w 21"/>
                <a:gd name="T29" fmla="*/ 2 h 21"/>
                <a:gd name="T30" fmla="*/ 7 w 21"/>
                <a:gd name="T31" fmla="*/ 0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19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3" name="Freeform 232"/>
            <p:cNvSpPr>
              <a:spLocks/>
            </p:cNvSpPr>
            <p:nvPr/>
          </p:nvSpPr>
          <p:spPr bwMode="auto">
            <a:xfrm>
              <a:off x="2883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4" name="Freeform 233"/>
            <p:cNvSpPr>
              <a:spLocks/>
            </p:cNvSpPr>
            <p:nvPr/>
          </p:nvSpPr>
          <p:spPr bwMode="auto">
            <a:xfrm>
              <a:off x="2883" y="1513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3 h 21"/>
                <a:gd name="T4" fmla="*/ 16 w 21"/>
                <a:gd name="T5" fmla="*/ 3 h 21"/>
                <a:gd name="T6" fmla="*/ 19 w 21"/>
                <a:gd name="T7" fmla="*/ 7 h 21"/>
                <a:gd name="T8" fmla="*/ 21 w 21"/>
                <a:gd name="T9" fmla="*/ 12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19 h 21"/>
                <a:gd name="T16" fmla="*/ 9 w 21"/>
                <a:gd name="T17" fmla="*/ 21 h 21"/>
                <a:gd name="T18" fmla="*/ 7 w 21"/>
                <a:gd name="T19" fmla="*/ 19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2 h 21"/>
                <a:gd name="T26" fmla="*/ 0 w 21"/>
                <a:gd name="T27" fmla="*/ 7 h 21"/>
                <a:gd name="T28" fmla="*/ 2 w 21"/>
                <a:gd name="T29" fmla="*/ 3 h 21"/>
                <a:gd name="T30" fmla="*/ 7 w 21"/>
                <a:gd name="T31" fmla="*/ 3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3"/>
                  </a:lnTo>
                  <a:lnTo>
                    <a:pt x="16" y="3"/>
                  </a:lnTo>
                  <a:lnTo>
                    <a:pt x="19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3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5" name="Freeform 234"/>
            <p:cNvSpPr>
              <a:spLocks/>
            </p:cNvSpPr>
            <p:nvPr/>
          </p:nvSpPr>
          <p:spPr bwMode="auto">
            <a:xfrm>
              <a:off x="2883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6" name="Freeform 235"/>
            <p:cNvSpPr>
              <a:spLocks/>
            </p:cNvSpPr>
            <p:nvPr/>
          </p:nvSpPr>
          <p:spPr bwMode="auto">
            <a:xfrm>
              <a:off x="2883" y="1431"/>
              <a:ext cx="21" cy="21"/>
            </a:xfrm>
            <a:custGeom>
              <a:avLst/>
              <a:gdLst>
                <a:gd name="T0" fmla="*/ 9 w 21"/>
                <a:gd name="T1" fmla="*/ 0 h 21"/>
                <a:gd name="T2" fmla="*/ 14 w 21"/>
                <a:gd name="T3" fmla="*/ 2 h 21"/>
                <a:gd name="T4" fmla="*/ 16 w 21"/>
                <a:gd name="T5" fmla="*/ 4 h 21"/>
                <a:gd name="T6" fmla="*/ 19 w 21"/>
                <a:gd name="T7" fmla="*/ 7 h 21"/>
                <a:gd name="T8" fmla="*/ 21 w 21"/>
                <a:gd name="T9" fmla="*/ 11 h 21"/>
                <a:gd name="T10" fmla="*/ 19 w 21"/>
                <a:gd name="T11" fmla="*/ 14 h 21"/>
                <a:gd name="T12" fmla="*/ 16 w 21"/>
                <a:gd name="T13" fmla="*/ 19 h 21"/>
                <a:gd name="T14" fmla="*/ 14 w 21"/>
                <a:gd name="T15" fmla="*/ 21 h 21"/>
                <a:gd name="T16" fmla="*/ 9 w 21"/>
                <a:gd name="T17" fmla="*/ 21 h 21"/>
                <a:gd name="T18" fmla="*/ 7 w 21"/>
                <a:gd name="T19" fmla="*/ 21 h 21"/>
                <a:gd name="T20" fmla="*/ 2 w 21"/>
                <a:gd name="T21" fmla="*/ 19 h 21"/>
                <a:gd name="T22" fmla="*/ 0 w 21"/>
                <a:gd name="T23" fmla="*/ 14 h 21"/>
                <a:gd name="T24" fmla="*/ 0 w 21"/>
                <a:gd name="T25" fmla="*/ 11 h 21"/>
                <a:gd name="T26" fmla="*/ 0 w 21"/>
                <a:gd name="T27" fmla="*/ 7 h 21"/>
                <a:gd name="T28" fmla="*/ 2 w 21"/>
                <a:gd name="T29" fmla="*/ 4 h 21"/>
                <a:gd name="T30" fmla="*/ 7 w 21"/>
                <a:gd name="T31" fmla="*/ 2 h 21"/>
                <a:gd name="T32" fmla="*/ 9 w 21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9" y="0"/>
                  </a:moveTo>
                  <a:lnTo>
                    <a:pt x="14" y="2"/>
                  </a:lnTo>
                  <a:lnTo>
                    <a:pt x="16" y="4"/>
                  </a:lnTo>
                  <a:lnTo>
                    <a:pt x="19" y="7"/>
                  </a:lnTo>
                  <a:lnTo>
                    <a:pt x="21" y="11"/>
                  </a:lnTo>
                  <a:lnTo>
                    <a:pt x="19" y="14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7" name="Rectangle 236"/>
            <p:cNvSpPr>
              <a:spLocks noChangeArrowheads="1"/>
            </p:cNvSpPr>
            <p:nvPr/>
          </p:nvSpPr>
          <p:spPr bwMode="auto">
            <a:xfrm>
              <a:off x="2887" y="1372"/>
              <a:ext cx="10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8" name="Freeform 237"/>
            <p:cNvSpPr>
              <a:spLocks/>
            </p:cNvSpPr>
            <p:nvPr/>
          </p:nvSpPr>
          <p:spPr bwMode="auto">
            <a:xfrm>
              <a:off x="3536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79" name="Freeform 238"/>
            <p:cNvSpPr>
              <a:spLocks/>
            </p:cNvSpPr>
            <p:nvPr/>
          </p:nvSpPr>
          <p:spPr bwMode="auto">
            <a:xfrm>
              <a:off x="3536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0" name="Freeform 239"/>
            <p:cNvSpPr>
              <a:spLocks/>
            </p:cNvSpPr>
            <p:nvPr/>
          </p:nvSpPr>
          <p:spPr bwMode="auto">
            <a:xfrm>
              <a:off x="3536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2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1" name="Freeform 240"/>
            <p:cNvSpPr>
              <a:spLocks/>
            </p:cNvSpPr>
            <p:nvPr/>
          </p:nvSpPr>
          <p:spPr bwMode="auto">
            <a:xfrm>
              <a:off x="3536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2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2" name="Freeform 241"/>
            <p:cNvSpPr>
              <a:spLocks/>
            </p:cNvSpPr>
            <p:nvPr/>
          </p:nvSpPr>
          <p:spPr bwMode="auto">
            <a:xfrm>
              <a:off x="3536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3" name="Freeform 242"/>
            <p:cNvSpPr>
              <a:spLocks/>
            </p:cNvSpPr>
            <p:nvPr/>
          </p:nvSpPr>
          <p:spPr bwMode="auto">
            <a:xfrm>
              <a:off x="3536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4" name="Freeform 243"/>
            <p:cNvSpPr>
              <a:spLocks/>
            </p:cNvSpPr>
            <p:nvPr/>
          </p:nvSpPr>
          <p:spPr bwMode="auto">
            <a:xfrm>
              <a:off x="3536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2 w 22"/>
                <a:gd name="T17" fmla="*/ 21 h 21"/>
                <a:gd name="T18" fmla="*/ 8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21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5" name="Freeform 244"/>
            <p:cNvSpPr>
              <a:spLocks/>
            </p:cNvSpPr>
            <p:nvPr/>
          </p:nvSpPr>
          <p:spPr bwMode="auto">
            <a:xfrm>
              <a:off x="3536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8 h 21"/>
                <a:gd name="T16" fmla="*/ 12 w 22"/>
                <a:gd name="T17" fmla="*/ 21 h 21"/>
                <a:gd name="T18" fmla="*/ 8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21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6" name="Freeform 245"/>
            <p:cNvSpPr>
              <a:spLocks/>
            </p:cNvSpPr>
            <p:nvPr/>
          </p:nvSpPr>
          <p:spPr bwMode="auto">
            <a:xfrm>
              <a:off x="3536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2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7" name="Freeform 246"/>
            <p:cNvSpPr>
              <a:spLocks/>
            </p:cNvSpPr>
            <p:nvPr/>
          </p:nvSpPr>
          <p:spPr bwMode="auto">
            <a:xfrm>
              <a:off x="3536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5 w 22"/>
                <a:gd name="T15" fmla="*/ 22 h 22"/>
                <a:gd name="T16" fmla="*/ 12 w 22"/>
                <a:gd name="T17" fmla="*/ 22 h 22"/>
                <a:gd name="T18" fmla="*/ 8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8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8" name="Freeform 247"/>
            <p:cNvSpPr>
              <a:spLocks/>
            </p:cNvSpPr>
            <p:nvPr/>
          </p:nvSpPr>
          <p:spPr bwMode="auto">
            <a:xfrm>
              <a:off x="3536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89" name="Freeform 248"/>
            <p:cNvSpPr>
              <a:spLocks/>
            </p:cNvSpPr>
            <p:nvPr/>
          </p:nvSpPr>
          <p:spPr bwMode="auto">
            <a:xfrm>
              <a:off x="3536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0" name="Freeform 249"/>
            <p:cNvSpPr>
              <a:spLocks/>
            </p:cNvSpPr>
            <p:nvPr/>
          </p:nvSpPr>
          <p:spPr bwMode="auto">
            <a:xfrm>
              <a:off x="3536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1" name="Freeform 250"/>
            <p:cNvSpPr>
              <a:spLocks/>
            </p:cNvSpPr>
            <p:nvPr/>
          </p:nvSpPr>
          <p:spPr bwMode="auto">
            <a:xfrm>
              <a:off x="3536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2" name="Freeform 251"/>
            <p:cNvSpPr>
              <a:spLocks/>
            </p:cNvSpPr>
            <p:nvPr/>
          </p:nvSpPr>
          <p:spPr bwMode="auto">
            <a:xfrm>
              <a:off x="3536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3" name="Freeform 252"/>
            <p:cNvSpPr>
              <a:spLocks/>
            </p:cNvSpPr>
            <p:nvPr/>
          </p:nvSpPr>
          <p:spPr bwMode="auto">
            <a:xfrm>
              <a:off x="3536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4" name="Freeform 253"/>
            <p:cNvSpPr>
              <a:spLocks/>
            </p:cNvSpPr>
            <p:nvPr/>
          </p:nvSpPr>
          <p:spPr bwMode="auto">
            <a:xfrm>
              <a:off x="3536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5" name="Freeform 254"/>
            <p:cNvSpPr>
              <a:spLocks/>
            </p:cNvSpPr>
            <p:nvPr/>
          </p:nvSpPr>
          <p:spPr bwMode="auto">
            <a:xfrm>
              <a:off x="3536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6" name="Freeform 255"/>
            <p:cNvSpPr>
              <a:spLocks/>
            </p:cNvSpPr>
            <p:nvPr/>
          </p:nvSpPr>
          <p:spPr bwMode="auto">
            <a:xfrm>
              <a:off x="3536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7" name="Freeform 256"/>
            <p:cNvSpPr>
              <a:spLocks/>
            </p:cNvSpPr>
            <p:nvPr/>
          </p:nvSpPr>
          <p:spPr bwMode="auto">
            <a:xfrm>
              <a:off x="3536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8" name="Freeform 257"/>
            <p:cNvSpPr>
              <a:spLocks/>
            </p:cNvSpPr>
            <p:nvPr/>
          </p:nvSpPr>
          <p:spPr bwMode="auto">
            <a:xfrm>
              <a:off x="3536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99" name="Freeform 258"/>
            <p:cNvSpPr>
              <a:spLocks/>
            </p:cNvSpPr>
            <p:nvPr/>
          </p:nvSpPr>
          <p:spPr bwMode="auto">
            <a:xfrm>
              <a:off x="3536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0" name="Freeform 259"/>
            <p:cNvSpPr>
              <a:spLocks/>
            </p:cNvSpPr>
            <p:nvPr/>
          </p:nvSpPr>
          <p:spPr bwMode="auto">
            <a:xfrm>
              <a:off x="3536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2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1" name="Freeform 260"/>
            <p:cNvSpPr>
              <a:spLocks/>
            </p:cNvSpPr>
            <p:nvPr/>
          </p:nvSpPr>
          <p:spPr bwMode="auto">
            <a:xfrm>
              <a:off x="3536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2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2" name="Freeform 261"/>
            <p:cNvSpPr>
              <a:spLocks/>
            </p:cNvSpPr>
            <p:nvPr/>
          </p:nvSpPr>
          <p:spPr bwMode="auto">
            <a:xfrm>
              <a:off x="3536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3" name="Freeform 262"/>
            <p:cNvSpPr>
              <a:spLocks/>
            </p:cNvSpPr>
            <p:nvPr/>
          </p:nvSpPr>
          <p:spPr bwMode="auto">
            <a:xfrm>
              <a:off x="3536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5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5 w 22"/>
                <a:gd name="T15" fmla="*/ 18 h 18"/>
                <a:gd name="T16" fmla="*/ 12 w 22"/>
                <a:gd name="T17" fmla="*/ 18 h 18"/>
                <a:gd name="T18" fmla="*/ 8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8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4" name="Freeform 263"/>
            <p:cNvSpPr>
              <a:spLocks/>
            </p:cNvSpPr>
            <p:nvPr/>
          </p:nvSpPr>
          <p:spPr bwMode="auto">
            <a:xfrm>
              <a:off x="3536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5" name="Freeform 264"/>
            <p:cNvSpPr>
              <a:spLocks/>
            </p:cNvSpPr>
            <p:nvPr/>
          </p:nvSpPr>
          <p:spPr bwMode="auto">
            <a:xfrm>
              <a:off x="3536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6" name="Freeform 265"/>
            <p:cNvSpPr>
              <a:spLocks/>
            </p:cNvSpPr>
            <p:nvPr/>
          </p:nvSpPr>
          <p:spPr bwMode="auto">
            <a:xfrm>
              <a:off x="3536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2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7" name="Freeform 266"/>
            <p:cNvSpPr>
              <a:spLocks/>
            </p:cNvSpPr>
            <p:nvPr/>
          </p:nvSpPr>
          <p:spPr bwMode="auto">
            <a:xfrm>
              <a:off x="3536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5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5 w 22"/>
                <a:gd name="T15" fmla="*/ 19 h 22"/>
                <a:gd name="T16" fmla="*/ 12 w 22"/>
                <a:gd name="T17" fmla="*/ 22 h 22"/>
                <a:gd name="T18" fmla="*/ 8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8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8" name="Freeform 267"/>
            <p:cNvSpPr>
              <a:spLocks/>
            </p:cNvSpPr>
            <p:nvPr/>
          </p:nvSpPr>
          <p:spPr bwMode="auto">
            <a:xfrm>
              <a:off x="3536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09" name="Freeform 268"/>
            <p:cNvSpPr>
              <a:spLocks/>
            </p:cNvSpPr>
            <p:nvPr/>
          </p:nvSpPr>
          <p:spPr bwMode="auto">
            <a:xfrm>
              <a:off x="3536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0" name="Freeform 269"/>
            <p:cNvSpPr>
              <a:spLocks/>
            </p:cNvSpPr>
            <p:nvPr/>
          </p:nvSpPr>
          <p:spPr bwMode="auto">
            <a:xfrm>
              <a:off x="3536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1" name="Freeform 270"/>
            <p:cNvSpPr>
              <a:spLocks/>
            </p:cNvSpPr>
            <p:nvPr/>
          </p:nvSpPr>
          <p:spPr bwMode="auto">
            <a:xfrm>
              <a:off x="3536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2" name="Freeform 271"/>
            <p:cNvSpPr>
              <a:spLocks/>
            </p:cNvSpPr>
            <p:nvPr/>
          </p:nvSpPr>
          <p:spPr bwMode="auto">
            <a:xfrm>
              <a:off x="3536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3" name="Freeform 272"/>
            <p:cNvSpPr>
              <a:spLocks/>
            </p:cNvSpPr>
            <p:nvPr/>
          </p:nvSpPr>
          <p:spPr bwMode="auto">
            <a:xfrm>
              <a:off x="3536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4" name="Freeform 273"/>
            <p:cNvSpPr>
              <a:spLocks/>
            </p:cNvSpPr>
            <p:nvPr/>
          </p:nvSpPr>
          <p:spPr bwMode="auto">
            <a:xfrm>
              <a:off x="3536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5" name="Freeform 274"/>
            <p:cNvSpPr>
              <a:spLocks/>
            </p:cNvSpPr>
            <p:nvPr/>
          </p:nvSpPr>
          <p:spPr bwMode="auto">
            <a:xfrm>
              <a:off x="3536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6" name="Freeform 275"/>
            <p:cNvSpPr>
              <a:spLocks/>
            </p:cNvSpPr>
            <p:nvPr/>
          </p:nvSpPr>
          <p:spPr bwMode="auto">
            <a:xfrm>
              <a:off x="3536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7" name="Freeform 276"/>
            <p:cNvSpPr>
              <a:spLocks/>
            </p:cNvSpPr>
            <p:nvPr/>
          </p:nvSpPr>
          <p:spPr bwMode="auto">
            <a:xfrm>
              <a:off x="3536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8" name="Freeform 277"/>
            <p:cNvSpPr>
              <a:spLocks/>
            </p:cNvSpPr>
            <p:nvPr/>
          </p:nvSpPr>
          <p:spPr bwMode="auto">
            <a:xfrm>
              <a:off x="3536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19" name="Freeform 278"/>
            <p:cNvSpPr>
              <a:spLocks/>
            </p:cNvSpPr>
            <p:nvPr/>
          </p:nvSpPr>
          <p:spPr bwMode="auto">
            <a:xfrm>
              <a:off x="3536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5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5 w 22"/>
                <a:gd name="T15" fmla="*/ 19 h 19"/>
                <a:gd name="T16" fmla="*/ 12 w 22"/>
                <a:gd name="T17" fmla="*/ 19 h 19"/>
                <a:gd name="T18" fmla="*/ 8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8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5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0" name="Freeform 279"/>
            <p:cNvSpPr>
              <a:spLocks/>
            </p:cNvSpPr>
            <p:nvPr/>
          </p:nvSpPr>
          <p:spPr bwMode="auto">
            <a:xfrm>
              <a:off x="3536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1" name="Freeform 280"/>
            <p:cNvSpPr>
              <a:spLocks/>
            </p:cNvSpPr>
            <p:nvPr/>
          </p:nvSpPr>
          <p:spPr bwMode="auto">
            <a:xfrm>
              <a:off x="3536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8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2" name="Freeform 281"/>
            <p:cNvSpPr>
              <a:spLocks/>
            </p:cNvSpPr>
            <p:nvPr/>
          </p:nvSpPr>
          <p:spPr bwMode="auto">
            <a:xfrm>
              <a:off x="3536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3" name="Freeform 282"/>
            <p:cNvSpPr>
              <a:spLocks/>
            </p:cNvSpPr>
            <p:nvPr/>
          </p:nvSpPr>
          <p:spPr bwMode="auto">
            <a:xfrm>
              <a:off x="3536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19 h 21"/>
                <a:gd name="T16" fmla="*/ 12 w 22"/>
                <a:gd name="T17" fmla="*/ 21 h 21"/>
                <a:gd name="T18" fmla="*/ 8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8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19"/>
                  </a:lnTo>
                  <a:lnTo>
                    <a:pt x="12" y="21"/>
                  </a:lnTo>
                  <a:lnTo>
                    <a:pt x="8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4" name="Freeform 283"/>
            <p:cNvSpPr>
              <a:spLocks/>
            </p:cNvSpPr>
            <p:nvPr/>
          </p:nvSpPr>
          <p:spPr bwMode="auto">
            <a:xfrm>
              <a:off x="3536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5" name="Freeform 284"/>
            <p:cNvSpPr>
              <a:spLocks/>
            </p:cNvSpPr>
            <p:nvPr/>
          </p:nvSpPr>
          <p:spPr bwMode="auto">
            <a:xfrm>
              <a:off x="3536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5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5 w 22"/>
                <a:gd name="T15" fmla="*/ 21 h 21"/>
                <a:gd name="T16" fmla="*/ 12 w 22"/>
                <a:gd name="T17" fmla="*/ 21 h 21"/>
                <a:gd name="T18" fmla="*/ 8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8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5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8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6" name="Rectangle 285"/>
            <p:cNvSpPr>
              <a:spLocks noChangeArrowheads="1"/>
            </p:cNvSpPr>
            <p:nvPr/>
          </p:nvSpPr>
          <p:spPr bwMode="auto">
            <a:xfrm>
              <a:off x="3541" y="1372"/>
              <a:ext cx="12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7" name="Freeform 286"/>
            <p:cNvSpPr>
              <a:spLocks/>
            </p:cNvSpPr>
            <p:nvPr/>
          </p:nvSpPr>
          <p:spPr bwMode="auto">
            <a:xfrm>
              <a:off x="4190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8" name="Freeform 287"/>
            <p:cNvSpPr>
              <a:spLocks/>
            </p:cNvSpPr>
            <p:nvPr/>
          </p:nvSpPr>
          <p:spPr bwMode="auto">
            <a:xfrm>
              <a:off x="4190" y="3729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29" name="Freeform 288"/>
            <p:cNvSpPr>
              <a:spLocks/>
            </p:cNvSpPr>
            <p:nvPr/>
          </p:nvSpPr>
          <p:spPr bwMode="auto">
            <a:xfrm>
              <a:off x="4190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0" name="Freeform 289"/>
            <p:cNvSpPr>
              <a:spLocks/>
            </p:cNvSpPr>
            <p:nvPr/>
          </p:nvSpPr>
          <p:spPr bwMode="auto">
            <a:xfrm>
              <a:off x="4190" y="3646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1" name="Freeform 290"/>
            <p:cNvSpPr>
              <a:spLocks/>
            </p:cNvSpPr>
            <p:nvPr/>
          </p:nvSpPr>
          <p:spPr bwMode="auto">
            <a:xfrm>
              <a:off x="4190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2" name="Freeform 291"/>
            <p:cNvSpPr>
              <a:spLocks/>
            </p:cNvSpPr>
            <p:nvPr/>
          </p:nvSpPr>
          <p:spPr bwMode="auto">
            <a:xfrm>
              <a:off x="4190" y="356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3" name="Freeform 292"/>
            <p:cNvSpPr>
              <a:spLocks/>
            </p:cNvSpPr>
            <p:nvPr/>
          </p:nvSpPr>
          <p:spPr bwMode="auto">
            <a:xfrm>
              <a:off x="4190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4" name="Freeform 293"/>
            <p:cNvSpPr>
              <a:spLocks/>
            </p:cNvSpPr>
            <p:nvPr/>
          </p:nvSpPr>
          <p:spPr bwMode="auto">
            <a:xfrm>
              <a:off x="4190" y="348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8 h 21"/>
                <a:gd name="T16" fmla="*/ 12 w 22"/>
                <a:gd name="T17" fmla="*/ 21 h 21"/>
                <a:gd name="T18" fmla="*/ 7 w 22"/>
                <a:gd name="T19" fmla="*/ 18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5" name="Freeform 294"/>
            <p:cNvSpPr>
              <a:spLocks/>
            </p:cNvSpPr>
            <p:nvPr/>
          </p:nvSpPr>
          <p:spPr bwMode="auto">
            <a:xfrm>
              <a:off x="4190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6" name="Freeform 295"/>
            <p:cNvSpPr>
              <a:spLocks/>
            </p:cNvSpPr>
            <p:nvPr/>
          </p:nvSpPr>
          <p:spPr bwMode="auto">
            <a:xfrm>
              <a:off x="4190" y="3318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3 h 22"/>
                <a:gd name="T4" fmla="*/ 19 w 22"/>
                <a:gd name="T5" fmla="*/ 5 h 22"/>
                <a:gd name="T6" fmla="*/ 22 w 22"/>
                <a:gd name="T7" fmla="*/ 7 h 22"/>
                <a:gd name="T8" fmla="*/ 22 w 22"/>
                <a:gd name="T9" fmla="*/ 12 h 22"/>
                <a:gd name="T10" fmla="*/ 22 w 22"/>
                <a:gd name="T11" fmla="*/ 15 h 22"/>
                <a:gd name="T12" fmla="*/ 19 w 22"/>
                <a:gd name="T13" fmla="*/ 19 h 22"/>
                <a:gd name="T14" fmla="*/ 17 w 22"/>
                <a:gd name="T15" fmla="*/ 22 h 22"/>
                <a:gd name="T16" fmla="*/ 12 w 22"/>
                <a:gd name="T17" fmla="*/ 22 h 22"/>
                <a:gd name="T18" fmla="*/ 7 w 22"/>
                <a:gd name="T19" fmla="*/ 22 h 22"/>
                <a:gd name="T20" fmla="*/ 5 w 22"/>
                <a:gd name="T21" fmla="*/ 19 h 22"/>
                <a:gd name="T22" fmla="*/ 3 w 22"/>
                <a:gd name="T23" fmla="*/ 15 h 22"/>
                <a:gd name="T24" fmla="*/ 0 w 22"/>
                <a:gd name="T25" fmla="*/ 12 h 22"/>
                <a:gd name="T26" fmla="*/ 3 w 22"/>
                <a:gd name="T27" fmla="*/ 7 h 22"/>
                <a:gd name="T28" fmla="*/ 5 w 22"/>
                <a:gd name="T29" fmla="*/ 5 h 22"/>
                <a:gd name="T30" fmla="*/ 7 w 22"/>
                <a:gd name="T31" fmla="*/ 3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9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22"/>
                  </a:lnTo>
                  <a:lnTo>
                    <a:pt x="5" y="19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7" name="Freeform 296"/>
            <p:cNvSpPr>
              <a:spLocks/>
            </p:cNvSpPr>
            <p:nvPr/>
          </p:nvSpPr>
          <p:spPr bwMode="auto">
            <a:xfrm>
              <a:off x="4190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8" name="Freeform 297"/>
            <p:cNvSpPr>
              <a:spLocks/>
            </p:cNvSpPr>
            <p:nvPr/>
          </p:nvSpPr>
          <p:spPr bwMode="auto">
            <a:xfrm>
              <a:off x="4190" y="323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39" name="Freeform 298"/>
            <p:cNvSpPr>
              <a:spLocks/>
            </p:cNvSpPr>
            <p:nvPr/>
          </p:nvSpPr>
          <p:spPr bwMode="auto">
            <a:xfrm>
              <a:off x="4190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0" name="Freeform 299"/>
            <p:cNvSpPr>
              <a:spLocks/>
            </p:cNvSpPr>
            <p:nvPr/>
          </p:nvSpPr>
          <p:spPr bwMode="auto">
            <a:xfrm>
              <a:off x="4190" y="3156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1" name="Freeform 300"/>
            <p:cNvSpPr>
              <a:spLocks/>
            </p:cNvSpPr>
            <p:nvPr/>
          </p:nvSpPr>
          <p:spPr bwMode="auto">
            <a:xfrm>
              <a:off x="4190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2" name="Freeform 301"/>
            <p:cNvSpPr>
              <a:spLocks/>
            </p:cNvSpPr>
            <p:nvPr/>
          </p:nvSpPr>
          <p:spPr bwMode="auto">
            <a:xfrm>
              <a:off x="4190" y="307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3" name="Freeform 302"/>
            <p:cNvSpPr>
              <a:spLocks/>
            </p:cNvSpPr>
            <p:nvPr/>
          </p:nvSpPr>
          <p:spPr bwMode="auto">
            <a:xfrm>
              <a:off x="4190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4" name="Freeform 303"/>
            <p:cNvSpPr>
              <a:spLocks/>
            </p:cNvSpPr>
            <p:nvPr/>
          </p:nvSpPr>
          <p:spPr bwMode="auto">
            <a:xfrm>
              <a:off x="4190" y="2908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5" name="Freeform 304"/>
            <p:cNvSpPr>
              <a:spLocks/>
            </p:cNvSpPr>
            <p:nvPr/>
          </p:nvSpPr>
          <p:spPr bwMode="auto">
            <a:xfrm>
              <a:off x="4190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6" name="Freeform 305"/>
            <p:cNvSpPr>
              <a:spLocks/>
            </p:cNvSpPr>
            <p:nvPr/>
          </p:nvSpPr>
          <p:spPr bwMode="auto">
            <a:xfrm>
              <a:off x="4190" y="2828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7" name="Freeform 306"/>
            <p:cNvSpPr>
              <a:spLocks/>
            </p:cNvSpPr>
            <p:nvPr/>
          </p:nvSpPr>
          <p:spPr bwMode="auto">
            <a:xfrm>
              <a:off x="4190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8" name="Freeform 307"/>
            <p:cNvSpPr>
              <a:spLocks/>
            </p:cNvSpPr>
            <p:nvPr/>
          </p:nvSpPr>
          <p:spPr bwMode="auto">
            <a:xfrm>
              <a:off x="4190" y="2745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7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7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49" name="Freeform 308"/>
            <p:cNvSpPr>
              <a:spLocks/>
            </p:cNvSpPr>
            <p:nvPr/>
          </p:nvSpPr>
          <p:spPr bwMode="auto">
            <a:xfrm>
              <a:off x="4190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0" name="Freeform 309"/>
            <p:cNvSpPr>
              <a:spLocks/>
            </p:cNvSpPr>
            <p:nvPr/>
          </p:nvSpPr>
          <p:spPr bwMode="auto">
            <a:xfrm>
              <a:off x="4190" y="2662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1" name="Freeform 310"/>
            <p:cNvSpPr>
              <a:spLocks/>
            </p:cNvSpPr>
            <p:nvPr/>
          </p:nvSpPr>
          <p:spPr bwMode="auto">
            <a:xfrm>
              <a:off x="4190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2" name="Freeform 311"/>
            <p:cNvSpPr>
              <a:spLocks/>
            </p:cNvSpPr>
            <p:nvPr/>
          </p:nvSpPr>
          <p:spPr bwMode="auto">
            <a:xfrm>
              <a:off x="4190" y="2500"/>
              <a:ext cx="22" cy="18"/>
            </a:xfrm>
            <a:custGeom>
              <a:avLst/>
              <a:gdLst>
                <a:gd name="T0" fmla="*/ 12 w 22"/>
                <a:gd name="T1" fmla="*/ 0 h 18"/>
                <a:gd name="T2" fmla="*/ 17 w 22"/>
                <a:gd name="T3" fmla="*/ 0 h 18"/>
                <a:gd name="T4" fmla="*/ 19 w 22"/>
                <a:gd name="T5" fmla="*/ 2 h 18"/>
                <a:gd name="T6" fmla="*/ 22 w 22"/>
                <a:gd name="T7" fmla="*/ 4 h 18"/>
                <a:gd name="T8" fmla="*/ 22 w 22"/>
                <a:gd name="T9" fmla="*/ 9 h 18"/>
                <a:gd name="T10" fmla="*/ 22 w 22"/>
                <a:gd name="T11" fmla="*/ 14 h 18"/>
                <a:gd name="T12" fmla="*/ 19 w 22"/>
                <a:gd name="T13" fmla="*/ 16 h 18"/>
                <a:gd name="T14" fmla="*/ 17 w 22"/>
                <a:gd name="T15" fmla="*/ 18 h 18"/>
                <a:gd name="T16" fmla="*/ 12 w 22"/>
                <a:gd name="T17" fmla="*/ 18 h 18"/>
                <a:gd name="T18" fmla="*/ 7 w 22"/>
                <a:gd name="T19" fmla="*/ 18 h 18"/>
                <a:gd name="T20" fmla="*/ 5 w 22"/>
                <a:gd name="T21" fmla="*/ 16 h 18"/>
                <a:gd name="T22" fmla="*/ 3 w 22"/>
                <a:gd name="T23" fmla="*/ 14 h 18"/>
                <a:gd name="T24" fmla="*/ 0 w 22"/>
                <a:gd name="T25" fmla="*/ 9 h 18"/>
                <a:gd name="T26" fmla="*/ 3 w 22"/>
                <a:gd name="T27" fmla="*/ 4 h 18"/>
                <a:gd name="T28" fmla="*/ 5 w 22"/>
                <a:gd name="T29" fmla="*/ 2 h 18"/>
                <a:gd name="T30" fmla="*/ 7 w 22"/>
                <a:gd name="T31" fmla="*/ 0 h 18"/>
                <a:gd name="T32" fmla="*/ 12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3" name="Freeform 312"/>
            <p:cNvSpPr>
              <a:spLocks/>
            </p:cNvSpPr>
            <p:nvPr/>
          </p:nvSpPr>
          <p:spPr bwMode="auto">
            <a:xfrm>
              <a:off x="4190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4" name="Freeform 313"/>
            <p:cNvSpPr>
              <a:spLocks/>
            </p:cNvSpPr>
            <p:nvPr/>
          </p:nvSpPr>
          <p:spPr bwMode="auto">
            <a:xfrm>
              <a:off x="4190" y="2417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5" name="Freeform 314"/>
            <p:cNvSpPr>
              <a:spLocks/>
            </p:cNvSpPr>
            <p:nvPr/>
          </p:nvSpPr>
          <p:spPr bwMode="auto">
            <a:xfrm>
              <a:off x="4190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6" name="Freeform 315"/>
            <p:cNvSpPr>
              <a:spLocks/>
            </p:cNvSpPr>
            <p:nvPr/>
          </p:nvSpPr>
          <p:spPr bwMode="auto">
            <a:xfrm>
              <a:off x="4190" y="2334"/>
              <a:ext cx="22" cy="22"/>
            </a:xfrm>
            <a:custGeom>
              <a:avLst/>
              <a:gdLst>
                <a:gd name="T0" fmla="*/ 12 w 22"/>
                <a:gd name="T1" fmla="*/ 0 h 22"/>
                <a:gd name="T2" fmla="*/ 17 w 22"/>
                <a:gd name="T3" fmla="*/ 0 h 22"/>
                <a:gd name="T4" fmla="*/ 19 w 22"/>
                <a:gd name="T5" fmla="*/ 3 h 22"/>
                <a:gd name="T6" fmla="*/ 22 w 22"/>
                <a:gd name="T7" fmla="*/ 7 h 22"/>
                <a:gd name="T8" fmla="*/ 22 w 22"/>
                <a:gd name="T9" fmla="*/ 10 h 22"/>
                <a:gd name="T10" fmla="*/ 22 w 22"/>
                <a:gd name="T11" fmla="*/ 15 h 22"/>
                <a:gd name="T12" fmla="*/ 19 w 22"/>
                <a:gd name="T13" fmla="*/ 17 h 22"/>
                <a:gd name="T14" fmla="*/ 17 w 22"/>
                <a:gd name="T15" fmla="*/ 19 h 22"/>
                <a:gd name="T16" fmla="*/ 12 w 22"/>
                <a:gd name="T17" fmla="*/ 22 h 22"/>
                <a:gd name="T18" fmla="*/ 7 w 22"/>
                <a:gd name="T19" fmla="*/ 19 h 22"/>
                <a:gd name="T20" fmla="*/ 5 w 22"/>
                <a:gd name="T21" fmla="*/ 17 h 22"/>
                <a:gd name="T22" fmla="*/ 3 w 22"/>
                <a:gd name="T23" fmla="*/ 15 h 22"/>
                <a:gd name="T24" fmla="*/ 0 w 22"/>
                <a:gd name="T25" fmla="*/ 10 h 22"/>
                <a:gd name="T26" fmla="*/ 3 w 22"/>
                <a:gd name="T27" fmla="*/ 7 h 22"/>
                <a:gd name="T28" fmla="*/ 5 w 22"/>
                <a:gd name="T29" fmla="*/ 3 h 22"/>
                <a:gd name="T30" fmla="*/ 7 w 22"/>
                <a:gd name="T31" fmla="*/ 0 h 22"/>
                <a:gd name="T32" fmla="*/ 12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7" name="Freeform 316"/>
            <p:cNvSpPr>
              <a:spLocks/>
            </p:cNvSpPr>
            <p:nvPr/>
          </p:nvSpPr>
          <p:spPr bwMode="auto">
            <a:xfrm>
              <a:off x="4190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8" name="Freeform 317"/>
            <p:cNvSpPr>
              <a:spLocks/>
            </p:cNvSpPr>
            <p:nvPr/>
          </p:nvSpPr>
          <p:spPr bwMode="auto">
            <a:xfrm>
              <a:off x="4190" y="2252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59" name="Freeform 318"/>
            <p:cNvSpPr>
              <a:spLocks/>
            </p:cNvSpPr>
            <p:nvPr/>
          </p:nvSpPr>
          <p:spPr bwMode="auto">
            <a:xfrm>
              <a:off x="4190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0" name="Freeform 319"/>
            <p:cNvSpPr>
              <a:spLocks/>
            </p:cNvSpPr>
            <p:nvPr/>
          </p:nvSpPr>
          <p:spPr bwMode="auto">
            <a:xfrm>
              <a:off x="4190" y="2089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2 h 19"/>
                <a:gd name="T6" fmla="*/ 22 w 22"/>
                <a:gd name="T7" fmla="*/ 5 h 19"/>
                <a:gd name="T8" fmla="*/ 22 w 22"/>
                <a:gd name="T9" fmla="*/ 9 h 19"/>
                <a:gd name="T10" fmla="*/ 22 w 22"/>
                <a:gd name="T11" fmla="*/ 14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4 h 19"/>
                <a:gd name="T24" fmla="*/ 0 w 22"/>
                <a:gd name="T25" fmla="*/ 9 h 19"/>
                <a:gd name="T26" fmla="*/ 3 w 22"/>
                <a:gd name="T27" fmla="*/ 5 h 19"/>
                <a:gd name="T28" fmla="*/ 5 w 22"/>
                <a:gd name="T29" fmla="*/ 2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5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1" name="Freeform 320"/>
            <p:cNvSpPr>
              <a:spLocks/>
            </p:cNvSpPr>
            <p:nvPr/>
          </p:nvSpPr>
          <p:spPr bwMode="auto">
            <a:xfrm>
              <a:off x="4190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2" name="Freeform 321"/>
            <p:cNvSpPr>
              <a:spLocks/>
            </p:cNvSpPr>
            <p:nvPr/>
          </p:nvSpPr>
          <p:spPr bwMode="auto">
            <a:xfrm>
              <a:off x="4190" y="2006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8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8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3" name="Freeform 322"/>
            <p:cNvSpPr>
              <a:spLocks/>
            </p:cNvSpPr>
            <p:nvPr/>
          </p:nvSpPr>
          <p:spPr bwMode="auto">
            <a:xfrm>
              <a:off x="4190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4" name="Freeform 323"/>
            <p:cNvSpPr>
              <a:spLocks/>
            </p:cNvSpPr>
            <p:nvPr/>
          </p:nvSpPr>
          <p:spPr bwMode="auto">
            <a:xfrm>
              <a:off x="4190" y="1924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5" name="Freeform 324"/>
            <p:cNvSpPr>
              <a:spLocks/>
            </p:cNvSpPr>
            <p:nvPr/>
          </p:nvSpPr>
          <p:spPr bwMode="auto">
            <a:xfrm>
              <a:off x="4190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6" name="Freeform 325"/>
            <p:cNvSpPr>
              <a:spLocks/>
            </p:cNvSpPr>
            <p:nvPr/>
          </p:nvSpPr>
          <p:spPr bwMode="auto">
            <a:xfrm>
              <a:off x="4190" y="184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5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5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7" name="Freeform 326"/>
            <p:cNvSpPr>
              <a:spLocks/>
            </p:cNvSpPr>
            <p:nvPr/>
          </p:nvSpPr>
          <p:spPr bwMode="auto">
            <a:xfrm>
              <a:off x="4190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8" name="Freeform 327"/>
            <p:cNvSpPr>
              <a:spLocks/>
            </p:cNvSpPr>
            <p:nvPr/>
          </p:nvSpPr>
          <p:spPr bwMode="auto">
            <a:xfrm>
              <a:off x="4190" y="1678"/>
              <a:ext cx="22" cy="19"/>
            </a:xfrm>
            <a:custGeom>
              <a:avLst/>
              <a:gdLst>
                <a:gd name="T0" fmla="*/ 12 w 22"/>
                <a:gd name="T1" fmla="*/ 0 h 19"/>
                <a:gd name="T2" fmla="*/ 17 w 22"/>
                <a:gd name="T3" fmla="*/ 0 h 19"/>
                <a:gd name="T4" fmla="*/ 19 w 22"/>
                <a:gd name="T5" fmla="*/ 3 h 19"/>
                <a:gd name="T6" fmla="*/ 22 w 22"/>
                <a:gd name="T7" fmla="*/ 5 h 19"/>
                <a:gd name="T8" fmla="*/ 22 w 22"/>
                <a:gd name="T9" fmla="*/ 10 h 19"/>
                <a:gd name="T10" fmla="*/ 22 w 22"/>
                <a:gd name="T11" fmla="*/ 15 h 19"/>
                <a:gd name="T12" fmla="*/ 19 w 22"/>
                <a:gd name="T13" fmla="*/ 17 h 19"/>
                <a:gd name="T14" fmla="*/ 17 w 22"/>
                <a:gd name="T15" fmla="*/ 19 h 19"/>
                <a:gd name="T16" fmla="*/ 12 w 22"/>
                <a:gd name="T17" fmla="*/ 19 h 19"/>
                <a:gd name="T18" fmla="*/ 7 w 22"/>
                <a:gd name="T19" fmla="*/ 19 h 19"/>
                <a:gd name="T20" fmla="*/ 5 w 22"/>
                <a:gd name="T21" fmla="*/ 17 h 19"/>
                <a:gd name="T22" fmla="*/ 3 w 22"/>
                <a:gd name="T23" fmla="*/ 15 h 19"/>
                <a:gd name="T24" fmla="*/ 0 w 22"/>
                <a:gd name="T25" fmla="*/ 10 h 19"/>
                <a:gd name="T26" fmla="*/ 3 w 22"/>
                <a:gd name="T27" fmla="*/ 5 h 19"/>
                <a:gd name="T28" fmla="*/ 5 w 22"/>
                <a:gd name="T29" fmla="*/ 3 h 19"/>
                <a:gd name="T30" fmla="*/ 7 w 22"/>
                <a:gd name="T31" fmla="*/ 0 h 19"/>
                <a:gd name="T32" fmla="*/ 12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2" y="0"/>
                  </a:moveTo>
                  <a:lnTo>
                    <a:pt x="17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69" name="Freeform 328"/>
            <p:cNvSpPr>
              <a:spLocks/>
            </p:cNvSpPr>
            <p:nvPr/>
          </p:nvSpPr>
          <p:spPr bwMode="auto">
            <a:xfrm>
              <a:off x="4190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0" name="Freeform 329"/>
            <p:cNvSpPr>
              <a:spLocks/>
            </p:cNvSpPr>
            <p:nvPr/>
          </p:nvSpPr>
          <p:spPr bwMode="auto">
            <a:xfrm>
              <a:off x="4190" y="1596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0 h 21"/>
                <a:gd name="T4" fmla="*/ 19 w 22"/>
                <a:gd name="T5" fmla="*/ 2 h 21"/>
                <a:gd name="T6" fmla="*/ 22 w 22"/>
                <a:gd name="T7" fmla="*/ 7 h 21"/>
                <a:gd name="T8" fmla="*/ 22 w 22"/>
                <a:gd name="T9" fmla="*/ 9 h 21"/>
                <a:gd name="T10" fmla="*/ 22 w 22"/>
                <a:gd name="T11" fmla="*/ 14 h 21"/>
                <a:gd name="T12" fmla="*/ 19 w 22"/>
                <a:gd name="T13" fmla="*/ 16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6 h 21"/>
                <a:gd name="T22" fmla="*/ 3 w 22"/>
                <a:gd name="T23" fmla="*/ 14 h 21"/>
                <a:gd name="T24" fmla="*/ 0 w 22"/>
                <a:gd name="T25" fmla="*/ 9 h 21"/>
                <a:gd name="T26" fmla="*/ 3 w 22"/>
                <a:gd name="T27" fmla="*/ 7 h 21"/>
                <a:gd name="T28" fmla="*/ 5 w 22"/>
                <a:gd name="T29" fmla="*/ 2 h 21"/>
                <a:gd name="T30" fmla="*/ 7 w 22"/>
                <a:gd name="T31" fmla="*/ 0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7"/>
                  </a:lnTo>
                  <a:lnTo>
                    <a:pt x="5" y="2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1" name="Freeform 330"/>
            <p:cNvSpPr>
              <a:spLocks/>
            </p:cNvSpPr>
            <p:nvPr/>
          </p:nvSpPr>
          <p:spPr bwMode="auto">
            <a:xfrm>
              <a:off x="4190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2" name="Freeform 331"/>
            <p:cNvSpPr>
              <a:spLocks/>
            </p:cNvSpPr>
            <p:nvPr/>
          </p:nvSpPr>
          <p:spPr bwMode="auto">
            <a:xfrm>
              <a:off x="4190" y="1513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3 h 21"/>
                <a:gd name="T4" fmla="*/ 19 w 22"/>
                <a:gd name="T5" fmla="*/ 3 h 21"/>
                <a:gd name="T6" fmla="*/ 22 w 22"/>
                <a:gd name="T7" fmla="*/ 7 h 21"/>
                <a:gd name="T8" fmla="*/ 22 w 22"/>
                <a:gd name="T9" fmla="*/ 12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19 h 21"/>
                <a:gd name="T16" fmla="*/ 12 w 22"/>
                <a:gd name="T17" fmla="*/ 21 h 21"/>
                <a:gd name="T18" fmla="*/ 7 w 22"/>
                <a:gd name="T19" fmla="*/ 19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2 h 21"/>
                <a:gd name="T26" fmla="*/ 3 w 22"/>
                <a:gd name="T27" fmla="*/ 7 h 21"/>
                <a:gd name="T28" fmla="*/ 5 w 22"/>
                <a:gd name="T29" fmla="*/ 3 h 21"/>
                <a:gd name="T30" fmla="*/ 7 w 22"/>
                <a:gd name="T31" fmla="*/ 3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3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3" name="Freeform 332"/>
            <p:cNvSpPr>
              <a:spLocks/>
            </p:cNvSpPr>
            <p:nvPr/>
          </p:nvSpPr>
          <p:spPr bwMode="auto">
            <a:xfrm>
              <a:off x="4190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4" name="Freeform 333"/>
            <p:cNvSpPr>
              <a:spLocks/>
            </p:cNvSpPr>
            <p:nvPr/>
          </p:nvSpPr>
          <p:spPr bwMode="auto">
            <a:xfrm>
              <a:off x="4190" y="1431"/>
              <a:ext cx="22" cy="21"/>
            </a:xfrm>
            <a:custGeom>
              <a:avLst/>
              <a:gdLst>
                <a:gd name="T0" fmla="*/ 12 w 22"/>
                <a:gd name="T1" fmla="*/ 0 h 21"/>
                <a:gd name="T2" fmla="*/ 17 w 22"/>
                <a:gd name="T3" fmla="*/ 2 h 21"/>
                <a:gd name="T4" fmla="*/ 19 w 22"/>
                <a:gd name="T5" fmla="*/ 4 h 21"/>
                <a:gd name="T6" fmla="*/ 22 w 22"/>
                <a:gd name="T7" fmla="*/ 7 h 21"/>
                <a:gd name="T8" fmla="*/ 22 w 22"/>
                <a:gd name="T9" fmla="*/ 11 h 21"/>
                <a:gd name="T10" fmla="*/ 22 w 22"/>
                <a:gd name="T11" fmla="*/ 14 h 21"/>
                <a:gd name="T12" fmla="*/ 19 w 22"/>
                <a:gd name="T13" fmla="*/ 19 h 21"/>
                <a:gd name="T14" fmla="*/ 17 w 22"/>
                <a:gd name="T15" fmla="*/ 21 h 21"/>
                <a:gd name="T16" fmla="*/ 12 w 22"/>
                <a:gd name="T17" fmla="*/ 21 h 21"/>
                <a:gd name="T18" fmla="*/ 7 w 22"/>
                <a:gd name="T19" fmla="*/ 21 h 21"/>
                <a:gd name="T20" fmla="*/ 5 w 22"/>
                <a:gd name="T21" fmla="*/ 19 h 21"/>
                <a:gd name="T22" fmla="*/ 3 w 22"/>
                <a:gd name="T23" fmla="*/ 14 h 21"/>
                <a:gd name="T24" fmla="*/ 0 w 22"/>
                <a:gd name="T25" fmla="*/ 11 h 21"/>
                <a:gd name="T26" fmla="*/ 3 w 22"/>
                <a:gd name="T27" fmla="*/ 7 h 21"/>
                <a:gd name="T28" fmla="*/ 5 w 22"/>
                <a:gd name="T29" fmla="*/ 4 h 21"/>
                <a:gd name="T30" fmla="*/ 7 w 22"/>
                <a:gd name="T31" fmla="*/ 2 h 21"/>
                <a:gd name="T32" fmla="*/ 12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2" y="0"/>
                  </a:moveTo>
                  <a:lnTo>
                    <a:pt x="17" y="2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lnTo>
                    <a:pt x="19" y="19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5" name="Rectangle 334"/>
            <p:cNvSpPr>
              <a:spLocks noChangeArrowheads="1"/>
            </p:cNvSpPr>
            <p:nvPr/>
          </p:nvSpPr>
          <p:spPr bwMode="auto">
            <a:xfrm>
              <a:off x="4197" y="1372"/>
              <a:ext cx="10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6" name="Freeform 335"/>
            <p:cNvSpPr>
              <a:spLocks/>
            </p:cNvSpPr>
            <p:nvPr/>
          </p:nvSpPr>
          <p:spPr bwMode="auto">
            <a:xfrm>
              <a:off x="4846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7" name="Freeform 336"/>
            <p:cNvSpPr>
              <a:spLocks/>
            </p:cNvSpPr>
            <p:nvPr/>
          </p:nvSpPr>
          <p:spPr bwMode="auto">
            <a:xfrm>
              <a:off x="4846" y="3729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8" name="Freeform 337"/>
            <p:cNvSpPr>
              <a:spLocks/>
            </p:cNvSpPr>
            <p:nvPr/>
          </p:nvSpPr>
          <p:spPr bwMode="auto">
            <a:xfrm>
              <a:off x="4846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7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7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5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5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79" name="Freeform 338"/>
            <p:cNvSpPr>
              <a:spLocks/>
            </p:cNvSpPr>
            <p:nvPr/>
          </p:nvSpPr>
          <p:spPr bwMode="auto">
            <a:xfrm>
              <a:off x="4846" y="3646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7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7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5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5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0" name="Freeform 339"/>
            <p:cNvSpPr>
              <a:spLocks/>
            </p:cNvSpPr>
            <p:nvPr/>
          </p:nvSpPr>
          <p:spPr bwMode="auto">
            <a:xfrm>
              <a:off x="4846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1" name="Freeform 340"/>
            <p:cNvSpPr>
              <a:spLocks/>
            </p:cNvSpPr>
            <p:nvPr/>
          </p:nvSpPr>
          <p:spPr bwMode="auto">
            <a:xfrm>
              <a:off x="4846" y="356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2" name="Freeform 341"/>
            <p:cNvSpPr>
              <a:spLocks/>
            </p:cNvSpPr>
            <p:nvPr/>
          </p:nvSpPr>
          <p:spPr bwMode="auto">
            <a:xfrm>
              <a:off x="4846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5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3" name="Freeform 342"/>
            <p:cNvSpPr>
              <a:spLocks/>
            </p:cNvSpPr>
            <p:nvPr/>
          </p:nvSpPr>
          <p:spPr bwMode="auto">
            <a:xfrm>
              <a:off x="4846" y="348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8 h 21"/>
                <a:gd name="T16" fmla="*/ 10 w 22"/>
                <a:gd name="T17" fmla="*/ 21 h 21"/>
                <a:gd name="T18" fmla="*/ 5 w 22"/>
                <a:gd name="T19" fmla="*/ 18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21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4" name="Freeform 343"/>
            <p:cNvSpPr>
              <a:spLocks/>
            </p:cNvSpPr>
            <p:nvPr/>
          </p:nvSpPr>
          <p:spPr bwMode="auto">
            <a:xfrm>
              <a:off x="4846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7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7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5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5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5" name="Freeform 344"/>
            <p:cNvSpPr>
              <a:spLocks/>
            </p:cNvSpPr>
            <p:nvPr/>
          </p:nvSpPr>
          <p:spPr bwMode="auto">
            <a:xfrm>
              <a:off x="4846" y="3318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3 h 22"/>
                <a:gd name="T4" fmla="*/ 17 w 22"/>
                <a:gd name="T5" fmla="*/ 5 h 22"/>
                <a:gd name="T6" fmla="*/ 19 w 22"/>
                <a:gd name="T7" fmla="*/ 7 h 22"/>
                <a:gd name="T8" fmla="*/ 22 w 22"/>
                <a:gd name="T9" fmla="*/ 12 h 22"/>
                <a:gd name="T10" fmla="*/ 19 w 22"/>
                <a:gd name="T11" fmla="*/ 15 h 22"/>
                <a:gd name="T12" fmla="*/ 17 w 22"/>
                <a:gd name="T13" fmla="*/ 19 h 22"/>
                <a:gd name="T14" fmla="*/ 15 w 22"/>
                <a:gd name="T15" fmla="*/ 22 h 22"/>
                <a:gd name="T16" fmla="*/ 10 w 22"/>
                <a:gd name="T17" fmla="*/ 22 h 22"/>
                <a:gd name="T18" fmla="*/ 5 w 22"/>
                <a:gd name="T19" fmla="*/ 22 h 22"/>
                <a:gd name="T20" fmla="*/ 3 w 22"/>
                <a:gd name="T21" fmla="*/ 19 h 22"/>
                <a:gd name="T22" fmla="*/ 0 w 22"/>
                <a:gd name="T23" fmla="*/ 15 h 22"/>
                <a:gd name="T24" fmla="*/ 0 w 22"/>
                <a:gd name="T25" fmla="*/ 12 h 22"/>
                <a:gd name="T26" fmla="*/ 0 w 22"/>
                <a:gd name="T27" fmla="*/ 7 h 22"/>
                <a:gd name="T28" fmla="*/ 3 w 22"/>
                <a:gd name="T29" fmla="*/ 5 h 22"/>
                <a:gd name="T30" fmla="*/ 5 w 22"/>
                <a:gd name="T31" fmla="*/ 3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6" name="Freeform 345"/>
            <p:cNvSpPr>
              <a:spLocks/>
            </p:cNvSpPr>
            <p:nvPr/>
          </p:nvSpPr>
          <p:spPr bwMode="auto">
            <a:xfrm>
              <a:off x="4846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7" name="Freeform 346"/>
            <p:cNvSpPr>
              <a:spLocks/>
            </p:cNvSpPr>
            <p:nvPr/>
          </p:nvSpPr>
          <p:spPr bwMode="auto">
            <a:xfrm>
              <a:off x="4846" y="323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8" name="Freeform 347"/>
            <p:cNvSpPr>
              <a:spLocks/>
            </p:cNvSpPr>
            <p:nvPr/>
          </p:nvSpPr>
          <p:spPr bwMode="auto">
            <a:xfrm>
              <a:off x="4846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89" name="Freeform 348"/>
            <p:cNvSpPr>
              <a:spLocks/>
            </p:cNvSpPr>
            <p:nvPr/>
          </p:nvSpPr>
          <p:spPr bwMode="auto">
            <a:xfrm>
              <a:off x="4846" y="3156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0" name="Freeform 349"/>
            <p:cNvSpPr>
              <a:spLocks/>
            </p:cNvSpPr>
            <p:nvPr/>
          </p:nvSpPr>
          <p:spPr bwMode="auto">
            <a:xfrm>
              <a:off x="4846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1" name="Freeform 350"/>
            <p:cNvSpPr>
              <a:spLocks/>
            </p:cNvSpPr>
            <p:nvPr/>
          </p:nvSpPr>
          <p:spPr bwMode="auto">
            <a:xfrm>
              <a:off x="4846" y="307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2" name="Freeform 351"/>
            <p:cNvSpPr>
              <a:spLocks/>
            </p:cNvSpPr>
            <p:nvPr/>
          </p:nvSpPr>
          <p:spPr bwMode="auto">
            <a:xfrm>
              <a:off x="4846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3" name="Freeform 352"/>
            <p:cNvSpPr>
              <a:spLocks/>
            </p:cNvSpPr>
            <p:nvPr/>
          </p:nvSpPr>
          <p:spPr bwMode="auto">
            <a:xfrm>
              <a:off x="4846" y="2908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4" name="Freeform 353"/>
            <p:cNvSpPr>
              <a:spLocks/>
            </p:cNvSpPr>
            <p:nvPr/>
          </p:nvSpPr>
          <p:spPr bwMode="auto">
            <a:xfrm>
              <a:off x="4846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5" name="Freeform 354"/>
            <p:cNvSpPr>
              <a:spLocks/>
            </p:cNvSpPr>
            <p:nvPr/>
          </p:nvSpPr>
          <p:spPr bwMode="auto">
            <a:xfrm>
              <a:off x="4846" y="2828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6" name="Freeform 355"/>
            <p:cNvSpPr>
              <a:spLocks/>
            </p:cNvSpPr>
            <p:nvPr/>
          </p:nvSpPr>
          <p:spPr bwMode="auto">
            <a:xfrm>
              <a:off x="4846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7" name="Freeform 356"/>
            <p:cNvSpPr>
              <a:spLocks/>
            </p:cNvSpPr>
            <p:nvPr/>
          </p:nvSpPr>
          <p:spPr bwMode="auto">
            <a:xfrm>
              <a:off x="4846" y="2745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7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7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8" name="Freeform 357"/>
            <p:cNvSpPr>
              <a:spLocks/>
            </p:cNvSpPr>
            <p:nvPr/>
          </p:nvSpPr>
          <p:spPr bwMode="auto">
            <a:xfrm>
              <a:off x="4846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7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7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5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5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299" name="Freeform 358"/>
            <p:cNvSpPr>
              <a:spLocks/>
            </p:cNvSpPr>
            <p:nvPr/>
          </p:nvSpPr>
          <p:spPr bwMode="auto">
            <a:xfrm>
              <a:off x="4846" y="2662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7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7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5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5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0" name="Freeform 359"/>
            <p:cNvSpPr>
              <a:spLocks/>
            </p:cNvSpPr>
            <p:nvPr/>
          </p:nvSpPr>
          <p:spPr bwMode="auto">
            <a:xfrm>
              <a:off x="4846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1" name="Freeform 360"/>
            <p:cNvSpPr>
              <a:spLocks/>
            </p:cNvSpPr>
            <p:nvPr/>
          </p:nvSpPr>
          <p:spPr bwMode="auto">
            <a:xfrm>
              <a:off x="4846" y="2500"/>
              <a:ext cx="22" cy="18"/>
            </a:xfrm>
            <a:custGeom>
              <a:avLst/>
              <a:gdLst>
                <a:gd name="T0" fmla="*/ 10 w 22"/>
                <a:gd name="T1" fmla="*/ 0 h 18"/>
                <a:gd name="T2" fmla="*/ 15 w 22"/>
                <a:gd name="T3" fmla="*/ 0 h 18"/>
                <a:gd name="T4" fmla="*/ 17 w 22"/>
                <a:gd name="T5" fmla="*/ 2 h 18"/>
                <a:gd name="T6" fmla="*/ 19 w 22"/>
                <a:gd name="T7" fmla="*/ 4 h 18"/>
                <a:gd name="T8" fmla="*/ 22 w 22"/>
                <a:gd name="T9" fmla="*/ 9 h 18"/>
                <a:gd name="T10" fmla="*/ 19 w 22"/>
                <a:gd name="T11" fmla="*/ 14 h 18"/>
                <a:gd name="T12" fmla="*/ 17 w 22"/>
                <a:gd name="T13" fmla="*/ 16 h 18"/>
                <a:gd name="T14" fmla="*/ 15 w 22"/>
                <a:gd name="T15" fmla="*/ 18 h 18"/>
                <a:gd name="T16" fmla="*/ 10 w 22"/>
                <a:gd name="T17" fmla="*/ 18 h 18"/>
                <a:gd name="T18" fmla="*/ 5 w 22"/>
                <a:gd name="T19" fmla="*/ 18 h 18"/>
                <a:gd name="T20" fmla="*/ 3 w 22"/>
                <a:gd name="T21" fmla="*/ 16 h 18"/>
                <a:gd name="T22" fmla="*/ 0 w 22"/>
                <a:gd name="T23" fmla="*/ 14 h 18"/>
                <a:gd name="T24" fmla="*/ 0 w 22"/>
                <a:gd name="T25" fmla="*/ 9 h 18"/>
                <a:gd name="T26" fmla="*/ 0 w 22"/>
                <a:gd name="T27" fmla="*/ 4 h 18"/>
                <a:gd name="T28" fmla="*/ 3 w 22"/>
                <a:gd name="T29" fmla="*/ 2 h 18"/>
                <a:gd name="T30" fmla="*/ 5 w 22"/>
                <a:gd name="T31" fmla="*/ 0 h 18"/>
                <a:gd name="T32" fmla="*/ 10 w 2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8"/>
                <a:gd name="T53" fmla="*/ 22 w 2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8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0" y="18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2" name="Freeform 361"/>
            <p:cNvSpPr>
              <a:spLocks/>
            </p:cNvSpPr>
            <p:nvPr/>
          </p:nvSpPr>
          <p:spPr bwMode="auto">
            <a:xfrm>
              <a:off x="4846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3" name="Freeform 362"/>
            <p:cNvSpPr>
              <a:spLocks/>
            </p:cNvSpPr>
            <p:nvPr/>
          </p:nvSpPr>
          <p:spPr bwMode="auto">
            <a:xfrm>
              <a:off x="4846" y="2417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4" name="Freeform 363"/>
            <p:cNvSpPr>
              <a:spLocks/>
            </p:cNvSpPr>
            <p:nvPr/>
          </p:nvSpPr>
          <p:spPr bwMode="auto">
            <a:xfrm>
              <a:off x="4846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7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7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5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5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5" name="Freeform 364"/>
            <p:cNvSpPr>
              <a:spLocks/>
            </p:cNvSpPr>
            <p:nvPr/>
          </p:nvSpPr>
          <p:spPr bwMode="auto">
            <a:xfrm>
              <a:off x="4846" y="2334"/>
              <a:ext cx="22" cy="22"/>
            </a:xfrm>
            <a:custGeom>
              <a:avLst/>
              <a:gdLst>
                <a:gd name="T0" fmla="*/ 10 w 22"/>
                <a:gd name="T1" fmla="*/ 0 h 22"/>
                <a:gd name="T2" fmla="*/ 15 w 22"/>
                <a:gd name="T3" fmla="*/ 0 h 22"/>
                <a:gd name="T4" fmla="*/ 17 w 22"/>
                <a:gd name="T5" fmla="*/ 3 h 22"/>
                <a:gd name="T6" fmla="*/ 19 w 22"/>
                <a:gd name="T7" fmla="*/ 7 h 22"/>
                <a:gd name="T8" fmla="*/ 22 w 22"/>
                <a:gd name="T9" fmla="*/ 10 h 22"/>
                <a:gd name="T10" fmla="*/ 19 w 22"/>
                <a:gd name="T11" fmla="*/ 15 h 22"/>
                <a:gd name="T12" fmla="*/ 17 w 22"/>
                <a:gd name="T13" fmla="*/ 17 h 22"/>
                <a:gd name="T14" fmla="*/ 15 w 22"/>
                <a:gd name="T15" fmla="*/ 19 h 22"/>
                <a:gd name="T16" fmla="*/ 10 w 22"/>
                <a:gd name="T17" fmla="*/ 22 h 22"/>
                <a:gd name="T18" fmla="*/ 5 w 22"/>
                <a:gd name="T19" fmla="*/ 19 h 22"/>
                <a:gd name="T20" fmla="*/ 3 w 22"/>
                <a:gd name="T21" fmla="*/ 17 h 22"/>
                <a:gd name="T22" fmla="*/ 0 w 22"/>
                <a:gd name="T23" fmla="*/ 15 h 22"/>
                <a:gd name="T24" fmla="*/ 0 w 22"/>
                <a:gd name="T25" fmla="*/ 10 h 22"/>
                <a:gd name="T26" fmla="*/ 0 w 22"/>
                <a:gd name="T27" fmla="*/ 7 h 22"/>
                <a:gd name="T28" fmla="*/ 3 w 22"/>
                <a:gd name="T29" fmla="*/ 3 h 22"/>
                <a:gd name="T30" fmla="*/ 5 w 22"/>
                <a:gd name="T31" fmla="*/ 0 h 22"/>
                <a:gd name="T32" fmla="*/ 10 w 22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22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6" name="Freeform 365"/>
            <p:cNvSpPr>
              <a:spLocks/>
            </p:cNvSpPr>
            <p:nvPr/>
          </p:nvSpPr>
          <p:spPr bwMode="auto">
            <a:xfrm>
              <a:off x="4846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7" name="Freeform 366"/>
            <p:cNvSpPr>
              <a:spLocks/>
            </p:cNvSpPr>
            <p:nvPr/>
          </p:nvSpPr>
          <p:spPr bwMode="auto">
            <a:xfrm>
              <a:off x="4846" y="2252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8" name="Freeform 367"/>
            <p:cNvSpPr>
              <a:spLocks/>
            </p:cNvSpPr>
            <p:nvPr/>
          </p:nvSpPr>
          <p:spPr bwMode="auto">
            <a:xfrm>
              <a:off x="4846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09" name="Freeform 368"/>
            <p:cNvSpPr>
              <a:spLocks/>
            </p:cNvSpPr>
            <p:nvPr/>
          </p:nvSpPr>
          <p:spPr bwMode="auto">
            <a:xfrm>
              <a:off x="4846" y="2089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2 h 19"/>
                <a:gd name="T6" fmla="*/ 19 w 22"/>
                <a:gd name="T7" fmla="*/ 5 h 19"/>
                <a:gd name="T8" fmla="*/ 22 w 22"/>
                <a:gd name="T9" fmla="*/ 9 h 19"/>
                <a:gd name="T10" fmla="*/ 19 w 22"/>
                <a:gd name="T11" fmla="*/ 14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4 h 19"/>
                <a:gd name="T24" fmla="*/ 0 w 22"/>
                <a:gd name="T25" fmla="*/ 9 h 19"/>
                <a:gd name="T26" fmla="*/ 0 w 22"/>
                <a:gd name="T27" fmla="*/ 5 h 19"/>
                <a:gd name="T28" fmla="*/ 3 w 22"/>
                <a:gd name="T29" fmla="*/ 2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0" name="Freeform 369"/>
            <p:cNvSpPr>
              <a:spLocks/>
            </p:cNvSpPr>
            <p:nvPr/>
          </p:nvSpPr>
          <p:spPr bwMode="auto">
            <a:xfrm>
              <a:off x="4846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8 h 19"/>
                <a:gd name="T8" fmla="*/ 22 w 22"/>
                <a:gd name="T9" fmla="*/ 10 h 19"/>
                <a:gd name="T10" fmla="*/ 19 w 22"/>
                <a:gd name="T11" fmla="*/ 15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1" name="Freeform 370"/>
            <p:cNvSpPr>
              <a:spLocks/>
            </p:cNvSpPr>
            <p:nvPr/>
          </p:nvSpPr>
          <p:spPr bwMode="auto">
            <a:xfrm>
              <a:off x="4846" y="2006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8 h 19"/>
                <a:gd name="T8" fmla="*/ 22 w 22"/>
                <a:gd name="T9" fmla="*/ 10 h 19"/>
                <a:gd name="T10" fmla="*/ 19 w 22"/>
                <a:gd name="T11" fmla="*/ 15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8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2" name="Freeform 371"/>
            <p:cNvSpPr>
              <a:spLocks/>
            </p:cNvSpPr>
            <p:nvPr/>
          </p:nvSpPr>
          <p:spPr bwMode="auto">
            <a:xfrm>
              <a:off x="4846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3" name="Freeform 372"/>
            <p:cNvSpPr>
              <a:spLocks/>
            </p:cNvSpPr>
            <p:nvPr/>
          </p:nvSpPr>
          <p:spPr bwMode="auto">
            <a:xfrm>
              <a:off x="4846" y="1924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4" name="Freeform 373"/>
            <p:cNvSpPr>
              <a:spLocks/>
            </p:cNvSpPr>
            <p:nvPr/>
          </p:nvSpPr>
          <p:spPr bwMode="auto">
            <a:xfrm>
              <a:off x="4846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5" name="Freeform 374"/>
            <p:cNvSpPr>
              <a:spLocks/>
            </p:cNvSpPr>
            <p:nvPr/>
          </p:nvSpPr>
          <p:spPr bwMode="auto">
            <a:xfrm>
              <a:off x="4846" y="184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7 w 22"/>
                <a:gd name="T5" fmla="*/ 5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5 h 21"/>
                <a:gd name="T30" fmla="*/ 5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6" name="Freeform 375"/>
            <p:cNvSpPr>
              <a:spLocks/>
            </p:cNvSpPr>
            <p:nvPr/>
          </p:nvSpPr>
          <p:spPr bwMode="auto">
            <a:xfrm>
              <a:off x="4846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5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7" name="Freeform 376"/>
            <p:cNvSpPr>
              <a:spLocks/>
            </p:cNvSpPr>
            <p:nvPr/>
          </p:nvSpPr>
          <p:spPr bwMode="auto">
            <a:xfrm>
              <a:off x="4846" y="1678"/>
              <a:ext cx="22" cy="19"/>
            </a:xfrm>
            <a:custGeom>
              <a:avLst/>
              <a:gdLst>
                <a:gd name="T0" fmla="*/ 10 w 22"/>
                <a:gd name="T1" fmla="*/ 0 h 19"/>
                <a:gd name="T2" fmla="*/ 15 w 22"/>
                <a:gd name="T3" fmla="*/ 0 h 19"/>
                <a:gd name="T4" fmla="*/ 17 w 22"/>
                <a:gd name="T5" fmla="*/ 3 h 19"/>
                <a:gd name="T6" fmla="*/ 19 w 22"/>
                <a:gd name="T7" fmla="*/ 5 h 19"/>
                <a:gd name="T8" fmla="*/ 22 w 22"/>
                <a:gd name="T9" fmla="*/ 10 h 19"/>
                <a:gd name="T10" fmla="*/ 19 w 22"/>
                <a:gd name="T11" fmla="*/ 15 h 19"/>
                <a:gd name="T12" fmla="*/ 17 w 22"/>
                <a:gd name="T13" fmla="*/ 17 h 19"/>
                <a:gd name="T14" fmla="*/ 15 w 22"/>
                <a:gd name="T15" fmla="*/ 19 h 19"/>
                <a:gd name="T16" fmla="*/ 10 w 22"/>
                <a:gd name="T17" fmla="*/ 19 h 19"/>
                <a:gd name="T18" fmla="*/ 5 w 22"/>
                <a:gd name="T19" fmla="*/ 19 h 19"/>
                <a:gd name="T20" fmla="*/ 3 w 22"/>
                <a:gd name="T21" fmla="*/ 17 h 19"/>
                <a:gd name="T22" fmla="*/ 0 w 22"/>
                <a:gd name="T23" fmla="*/ 15 h 19"/>
                <a:gd name="T24" fmla="*/ 0 w 22"/>
                <a:gd name="T25" fmla="*/ 10 h 19"/>
                <a:gd name="T26" fmla="*/ 0 w 22"/>
                <a:gd name="T27" fmla="*/ 5 h 19"/>
                <a:gd name="T28" fmla="*/ 3 w 22"/>
                <a:gd name="T29" fmla="*/ 3 h 19"/>
                <a:gd name="T30" fmla="*/ 5 w 22"/>
                <a:gd name="T31" fmla="*/ 0 h 19"/>
                <a:gd name="T32" fmla="*/ 10 w 22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9"/>
                <a:gd name="T53" fmla="*/ 22 w 22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9">
                  <a:moveTo>
                    <a:pt x="10" y="0"/>
                  </a:moveTo>
                  <a:lnTo>
                    <a:pt x="15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8" name="Freeform 377"/>
            <p:cNvSpPr>
              <a:spLocks/>
            </p:cNvSpPr>
            <p:nvPr/>
          </p:nvSpPr>
          <p:spPr bwMode="auto">
            <a:xfrm>
              <a:off x="4846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19" name="Freeform 378"/>
            <p:cNvSpPr>
              <a:spLocks/>
            </p:cNvSpPr>
            <p:nvPr/>
          </p:nvSpPr>
          <p:spPr bwMode="auto">
            <a:xfrm>
              <a:off x="4846" y="1596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0 h 21"/>
                <a:gd name="T4" fmla="*/ 17 w 22"/>
                <a:gd name="T5" fmla="*/ 2 h 21"/>
                <a:gd name="T6" fmla="*/ 19 w 22"/>
                <a:gd name="T7" fmla="*/ 7 h 21"/>
                <a:gd name="T8" fmla="*/ 22 w 22"/>
                <a:gd name="T9" fmla="*/ 9 h 21"/>
                <a:gd name="T10" fmla="*/ 19 w 22"/>
                <a:gd name="T11" fmla="*/ 14 h 21"/>
                <a:gd name="T12" fmla="*/ 17 w 22"/>
                <a:gd name="T13" fmla="*/ 16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6 h 21"/>
                <a:gd name="T22" fmla="*/ 0 w 22"/>
                <a:gd name="T23" fmla="*/ 14 h 21"/>
                <a:gd name="T24" fmla="*/ 0 w 22"/>
                <a:gd name="T25" fmla="*/ 9 h 21"/>
                <a:gd name="T26" fmla="*/ 0 w 22"/>
                <a:gd name="T27" fmla="*/ 7 h 21"/>
                <a:gd name="T28" fmla="*/ 3 w 22"/>
                <a:gd name="T29" fmla="*/ 2 h 21"/>
                <a:gd name="T30" fmla="*/ 5 w 22"/>
                <a:gd name="T31" fmla="*/ 0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19" y="7"/>
                  </a:lnTo>
                  <a:lnTo>
                    <a:pt x="22" y="9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3" y="2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0" name="Freeform 379"/>
            <p:cNvSpPr>
              <a:spLocks/>
            </p:cNvSpPr>
            <p:nvPr/>
          </p:nvSpPr>
          <p:spPr bwMode="auto">
            <a:xfrm>
              <a:off x="4846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7 w 22"/>
                <a:gd name="T5" fmla="*/ 3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5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1" name="Freeform 380"/>
            <p:cNvSpPr>
              <a:spLocks/>
            </p:cNvSpPr>
            <p:nvPr/>
          </p:nvSpPr>
          <p:spPr bwMode="auto">
            <a:xfrm>
              <a:off x="4846" y="1513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3 h 21"/>
                <a:gd name="T4" fmla="*/ 17 w 22"/>
                <a:gd name="T5" fmla="*/ 3 h 21"/>
                <a:gd name="T6" fmla="*/ 19 w 22"/>
                <a:gd name="T7" fmla="*/ 7 h 21"/>
                <a:gd name="T8" fmla="*/ 22 w 22"/>
                <a:gd name="T9" fmla="*/ 12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19 h 21"/>
                <a:gd name="T16" fmla="*/ 10 w 22"/>
                <a:gd name="T17" fmla="*/ 21 h 21"/>
                <a:gd name="T18" fmla="*/ 5 w 22"/>
                <a:gd name="T19" fmla="*/ 19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2 h 21"/>
                <a:gd name="T26" fmla="*/ 0 w 22"/>
                <a:gd name="T27" fmla="*/ 7 h 21"/>
                <a:gd name="T28" fmla="*/ 3 w 22"/>
                <a:gd name="T29" fmla="*/ 3 h 21"/>
                <a:gd name="T30" fmla="*/ 5 w 22"/>
                <a:gd name="T31" fmla="*/ 3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2" name="Freeform 381"/>
            <p:cNvSpPr>
              <a:spLocks/>
            </p:cNvSpPr>
            <p:nvPr/>
          </p:nvSpPr>
          <p:spPr bwMode="auto">
            <a:xfrm>
              <a:off x="4846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4 h 21"/>
                <a:gd name="T6" fmla="*/ 19 w 22"/>
                <a:gd name="T7" fmla="*/ 7 h 21"/>
                <a:gd name="T8" fmla="*/ 22 w 22"/>
                <a:gd name="T9" fmla="*/ 11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3" name="Freeform 382"/>
            <p:cNvSpPr>
              <a:spLocks/>
            </p:cNvSpPr>
            <p:nvPr/>
          </p:nvSpPr>
          <p:spPr bwMode="auto">
            <a:xfrm>
              <a:off x="4846" y="1431"/>
              <a:ext cx="22" cy="21"/>
            </a:xfrm>
            <a:custGeom>
              <a:avLst/>
              <a:gdLst>
                <a:gd name="T0" fmla="*/ 10 w 22"/>
                <a:gd name="T1" fmla="*/ 0 h 21"/>
                <a:gd name="T2" fmla="*/ 15 w 22"/>
                <a:gd name="T3" fmla="*/ 2 h 21"/>
                <a:gd name="T4" fmla="*/ 17 w 22"/>
                <a:gd name="T5" fmla="*/ 4 h 21"/>
                <a:gd name="T6" fmla="*/ 19 w 22"/>
                <a:gd name="T7" fmla="*/ 7 h 21"/>
                <a:gd name="T8" fmla="*/ 22 w 22"/>
                <a:gd name="T9" fmla="*/ 11 h 21"/>
                <a:gd name="T10" fmla="*/ 19 w 22"/>
                <a:gd name="T11" fmla="*/ 14 h 21"/>
                <a:gd name="T12" fmla="*/ 17 w 22"/>
                <a:gd name="T13" fmla="*/ 19 h 21"/>
                <a:gd name="T14" fmla="*/ 15 w 22"/>
                <a:gd name="T15" fmla="*/ 21 h 21"/>
                <a:gd name="T16" fmla="*/ 10 w 22"/>
                <a:gd name="T17" fmla="*/ 21 h 21"/>
                <a:gd name="T18" fmla="*/ 5 w 22"/>
                <a:gd name="T19" fmla="*/ 21 h 21"/>
                <a:gd name="T20" fmla="*/ 3 w 22"/>
                <a:gd name="T21" fmla="*/ 19 h 21"/>
                <a:gd name="T22" fmla="*/ 0 w 22"/>
                <a:gd name="T23" fmla="*/ 14 h 21"/>
                <a:gd name="T24" fmla="*/ 0 w 22"/>
                <a:gd name="T25" fmla="*/ 11 h 21"/>
                <a:gd name="T26" fmla="*/ 0 w 22"/>
                <a:gd name="T27" fmla="*/ 7 h 21"/>
                <a:gd name="T28" fmla="*/ 3 w 22"/>
                <a:gd name="T29" fmla="*/ 4 h 21"/>
                <a:gd name="T30" fmla="*/ 5 w 22"/>
                <a:gd name="T31" fmla="*/ 2 h 21"/>
                <a:gd name="T32" fmla="*/ 10 w 22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10" y="0"/>
                  </a:move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4" name="Rectangle 383"/>
            <p:cNvSpPr>
              <a:spLocks noChangeArrowheads="1"/>
            </p:cNvSpPr>
            <p:nvPr/>
          </p:nvSpPr>
          <p:spPr bwMode="auto">
            <a:xfrm>
              <a:off x="4851" y="1372"/>
              <a:ext cx="10" cy="2442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5" name="Freeform 384"/>
            <p:cNvSpPr>
              <a:spLocks/>
            </p:cNvSpPr>
            <p:nvPr/>
          </p:nvSpPr>
          <p:spPr bwMode="auto">
            <a:xfrm>
              <a:off x="5071" y="2070"/>
              <a:ext cx="217" cy="220"/>
            </a:xfrm>
            <a:custGeom>
              <a:avLst/>
              <a:gdLst>
                <a:gd name="T0" fmla="*/ 108 w 217"/>
                <a:gd name="T1" fmla="*/ 0 h 220"/>
                <a:gd name="T2" fmla="*/ 130 w 217"/>
                <a:gd name="T3" fmla="*/ 2 h 220"/>
                <a:gd name="T4" fmla="*/ 151 w 217"/>
                <a:gd name="T5" fmla="*/ 10 h 220"/>
                <a:gd name="T6" fmla="*/ 170 w 217"/>
                <a:gd name="T7" fmla="*/ 19 h 220"/>
                <a:gd name="T8" fmla="*/ 184 w 217"/>
                <a:gd name="T9" fmla="*/ 33 h 220"/>
                <a:gd name="T10" fmla="*/ 198 w 217"/>
                <a:gd name="T11" fmla="*/ 50 h 220"/>
                <a:gd name="T12" fmla="*/ 207 w 217"/>
                <a:gd name="T13" fmla="*/ 69 h 220"/>
                <a:gd name="T14" fmla="*/ 215 w 217"/>
                <a:gd name="T15" fmla="*/ 87 h 220"/>
                <a:gd name="T16" fmla="*/ 217 w 217"/>
                <a:gd name="T17" fmla="*/ 111 h 220"/>
                <a:gd name="T18" fmla="*/ 215 w 217"/>
                <a:gd name="T19" fmla="*/ 132 h 220"/>
                <a:gd name="T20" fmla="*/ 207 w 217"/>
                <a:gd name="T21" fmla="*/ 151 h 220"/>
                <a:gd name="T22" fmla="*/ 198 w 217"/>
                <a:gd name="T23" fmla="*/ 170 h 220"/>
                <a:gd name="T24" fmla="*/ 184 w 217"/>
                <a:gd name="T25" fmla="*/ 187 h 220"/>
                <a:gd name="T26" fmla="*/ 170 w 217"/>
                <a:gd name="T27" fmla="*/ 201 h 220"/>
                <a:gd name="T28" fmla="*/ 151 w 217"/>
                <a:gd name="T29" fmla="*/ 210 h 220"/>
                <a:gd name="T30" fmla="*/ 130 w 217"/>
                <a:gd name="T31" fmla="*/ 217 h 220"/>
                <a:gd name="T32" fmla="*/ 108 w 217"/>
                <a:gd name="T33" fmla="*/ 220 h 220"/>
                <a:gd name="T34" fmla="*/ 87 w 217"/>
                <a:gd name="T35" fmla="*/ 217 h 220"/>
                <a:gd name="T36" fmla="*/ 66 w 217"/>
                <a:gd name="T37" fmla="*/ 210 h 220"/>
                <a:gd name="T38" fmla="*/ 47 w 217"/>
                <a:gd name="T39" fmla="*/ 201 h 220"/>
                <a:gd name="T40" fmla="*/ 30 w 217"/>
                <a:gd name="T41" fmla="*/ 187 h 220"/>
                <a:gd name="T42" fmla="*/ 19 w 217"/>
                <a:gd name="T43" fmla="*/ 170 h 220"/>
                <a:gd name="T44" fmla="*/ 7 w 217"/>
                <a:gd name="T45" fmla="*/ 151 h 220"/>
                <a:gd name="T46" fmla="*/ 2 w 217"/>
                <a:gd name="T47" fmla="*/ 132 h 220"/>
                <a:gd name="T48" fmla="*/ 0 w 217"/>
                <a:gd name="T49" fmla="*/ 111 h 220"/>
                <a:gd name="T50" fmla="*/ 2 w 217"/>
                <a:gd name="T51" fmla="*/ 87 h 220"/>
                <a:gd name="T52" fmla="*/ 7 w 217"/>
                <a:gd name="T53" fmla="*/ 69 h 220"/>
                <a:gd name="T54" fmla="*/ 19 w 217"/>
                <a:gd name="T55" fmla="*/ 50 h 220"/>
                <a:gd name="T56" fmla="*/ 30 w 217"/>
                <a:gd name="T57" fmla="*/ 33 h 220"/>
                <a:gd name="T58" fmla="*/ 47 w 217"/>
                <a:gd name="T59" fmla="*/ 19 h 220"/>
                <a:gd name="T60" fmla="*/ 66 w 217"/>
                <a:gd name="T61" fmla="*/ 10 h 220"/>
                <a:gd name="T62" fmla="*/ 87 w 217"/>
                <a:gd name="T63" fmla="*/ 2 h 220"/>
                <a:gd name="T64" fmla="*/ 108 w 217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7"/>
                <a:gd name="T100" fmla="*/ 0 h 220"/>
                <a:gd name="T101" fmla="*/ 217 w 217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7" h="220">
                  <a:moveTo>
                    <a:pt x="108" y="0"/>
                  </a:moveTo>
                  <a:lnTo>
                    <a:pt x="130" y="2"/>
                  </a:lnTo>
                  <a:lnTo>
                    <a:pt x="151" y="10"/>
                  </a:lnTo>
                  <a:lnTo>
                    <a:pt x="170" y="19"/>
                  </a:lnTo>
                  <a:lnTo>
                    <a:pt x="184" y="33"/>
                  </a:lnTo>
                  <a:lnTo>
                    <a:pt x="198" y="50"/>
                  </a:lnTo>
                  <a:lnTo>
                    <a:pt x="207" y="69"/>
                  </a:lnTo>
                  <a:lnTo>
                    <a:pt x="215" y="87"/>
                  </a:lnTo>
                  <a:lnTo>
                    <a:pt x="217" y="111"/>
                  </a:lnTo>
                  <a:lnTo>
                    <a:pt x="215" y="132"/>
                  </a:lnTo>
                  <a:lnTo>
                    <a:pt x="207" y="151"/>
                  </a:lnTo>
                  <a:lnTo>
                    <a:pt x="198" y="170"/>
                  </a:lnTo>
                  <a:lnTo>
                    <a:pt x="184" y="187"/>
                  </a:lnTo>
                  <a:lnTo>
                    <a:pt x="170" y="201"/>
                  </a:lnTo>
                  <a:lnTo>
                    <a:pt x="151" y="210"/>
                  </a:lnTo>
                  <a:lnTo>
                    <a:pt x="130" y="217"/>
                  </a:lnTo>
                  <a:lnTo>
                    <a:pt x="108" y="220"/>
                  </a:lnTo>
                  <a:lnTo>
                    <a:pt x="87" y="217"/>
                  </a:lnTo>
                  <a:lnTo>
                    <a:pt x="66" y="210"/>
                  </a:lnTo>
                  <a:lnTo>
                    <a:pt x="47" y="201"/>
                  </a:lnTo>
                  <a:lnTo>
                    <a:pt x="30" y="187"/>
                  </a:lnTo>
                  <a:lnTo>
                    <a:pt x="19" y="170"/>
                  </a:lnTo>
                  <a:lnTo>
                    <a:pt x="7" y="151"/>
                  </a:lnTo>
                  <a:lnTo>
                    <a:pt x="2" y="132"/>
                  </a:lnTo>
                  <a:lnTo>
                    <a:pt x="0" y="111"/>
                  </a:lnTo>
                  <a:lnTo>
                    <a:pt x="2" y="87"/>
                  </a:lnTo>
                  <a:lnTo>
                    <a:pt x="7" y="69"/>
                  </a:lnTo>
                  <a:lnTo>
                    <a:pt x="19" y="50"/>
                  </a:lnTo>
                  <a:lnTo>
                    <a:pt x="30" y="33"/>
                  </a:lnTo>
                  <a:lnTo>
                    <a:pt x="47" y="19"/>
                  </a:lnTo>
                  <a:lnTo>
                    <a:pt x="66" y="10"/>
                  </a:lnTo>
                  <a:lnTo>
                    <a:pt x="87" y="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6" name="Freeform 385"/>
            <p:cNvSpPr>
              <a:spLocks/>
            </p:cNvSpPr>
            <p:nvPr/>
          </p:nvSpPr>
          <p:spPr bwMode="auto">
            <a:xfrm>
              <a:off x="5071" y="2070"/>
              <a:ext cx="217" cy="220"/>
            </a:xfrm>
            <a:custGeom>
              <a:avLst/>
              <a:gdLst>
                <a:gd name="T0" fmla="*/ 108 w 217"/>
                <a:gd name="T1" fmla="*/ 0 h 220"/>
                <a:gd name="T2" fmla="*/ 130 w 217"/>
                <a:gd name="T3" fmla="*/ 2 h 220"/>
                <a:gd name="T4" fmla="*/ 151 w 217"/>
                <a:gd name="T5" fmla="*/ 10 h 220"/>
                <a:gd name="T6" fmla="*/ 170 w 217"/>
                <a:gd name="T7" fmla="*/ 19 h 220"/>
                <a:gd name="T8" fmla="*/ 184 w 217"/>
                <a:gd name="T9" fmla="*/ 33 h 220"/>
                <a:gd name="T10" fmla="*/ 198 w 217"/>
                <a:gd name="T11" fmla="*/ 50 h 220"/>
                <a:gd name="T12" fmla="*/ 207 w 217"/>
                <a:gd name="T13" fmla="*/ 69 h 220"/>
                <a:gd name="T14" fmla="*/ 215 w 217"/>
                <a:gd name="T15" fmla="*/ 87 h 220"/>
                <a:gd name="T16" fmla="*/ 217 w 217"/>
                <a:gd name="T17" fmla="*/ 111 h 220"/>
                <a:gd name="T18" fmla="*/ 215 w 217"/>
                <a:gd name="T19" fmla="*/ 132 h 220"/>
                <a:gd name="T20" fmla="*/ 207 w 217"/>
                <a:gd name="T21" fmla="*/ 151 h 220"/>
                <a:gd name="T22" fmla="*/ 198 w 217"/>
                <a:gd name="T23" fmla="*/ 170 h 220"/>
                <a:gd name="T24" fmla="*/ 184 w 217"/>
                <a:gd name="T25" fmla="*/ 187 h 220"/>
                <a:gd name="T26" fmla="*/ 170 w 217"/>
                <a:gd name="T27" fmla="*/ 201 h 220"/>
                <a:gd name="T28" fmla="*/ 151 w 217"/>
                <a:gd name="T29" fmla="*/ 210 h 220"/>
                <a:gd name="T30" fmla="*/ 130 w 217"/>
                <a:gd name="T31" fmla="*/ 217 h 220"/>
                <a:gd name="T32" fmla="*/ 108 w 217"/>
                <a:gd name="T33" fmla="*/ 220 h 220"/>
                <a:gd name="T34" fmla="*/ 87 w 217"/>
                <a:gd name="T35" fmla="*/ 217 h 220"/>
                <a:gd name="T36" fmla="*/ 66 w 217"/>
                <a:gd name="T37" fmla="*/ 210 h 220"/>
                <a:gd name="T38" fmla="*/ 47 w 217"/>
                <a:gd name="T39" fmla="*/ 201 h 220"/>
                <a:gd name="T40" fmla="*/ 30 w 217"/>
                <a:gd name="T41" fmla="*/ 187 h 220"/>
                <a:gd name="T42" fmla="*/ 19 w 217"/>
                <a:gd name="T43" fmla="*/ 170 h 220"/>
                <a:gd name="T44" fmla="*/ 7 w 217"/>
                <a:gd name="T45" fmla="*/ 151 h 220"/>
                <a:gd name="T46" fmla="*/ 2 w 217"/>
                <a:gd name="T47" fmla="*/ 132 h 220"/>
                <a:gd name="T48" fmla="*/ 0 w 217"/>
                <a:gd name="T49" fmla="*/ 111 h 220"/>
                <a:gd name="T50" fmla="*/ 2 w 217"/>
                <a:gd name="T51" fmla="*/ 87 h 220"/>
                <a:gd name="T52" fmla="*/ 7 w 217"/>
                <a:gd name="T53" fmla="*/ 69 h 220"/>
                <a:gd name="T54" fmla="*/ 19 w 217"/>
                <a:gd name="T55" fmla="*/ 50 h 220"/>
                <a:gd name="T56" fmla="*/ 30 w 217"/>
                <a:gd name="T57" fmla="*/ 33 h 220"/>
                <a:gd name="T58" fmla="*/ 47 w 217"/>
                <a:gd name="T59" fmla="*/ 19 h 220"/>
                <a:gd name="T60" fmla="*/ 66 w 217"/>
                <a:gd name="T61" fmla="*/ 10 h 220"/>
                <a:gd name="T62" fmla="*/ 87 w 217"/>
                <a:gd name="T63" fmla="*/ 2 h 220"/>
                <a:gd name="T64" fmla="*/ 108 w 217"/>
                <a:gd name="T65" fmla="*/ 0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7"/>
                <a:gd name="T100" fmla="*/ 0 h 220"/>
                <a:gd name="T101" fmla="*/ 217 w 217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7" h="220">
                  <a:moveTo>
                    <a:pt x="108" y="0"/>
                  </a:moveTo>
                  <a:lnTo>
                    <a:pt x="130" y="2"/>
                  </a:lnTo>
                  <a:lnTo>
                    <a:pt x="151" y="10"/>
                  </a:lnTo>
                  <a:lnTo>
                    <a:pt x="170" y="19"/>
                  </a:lnTo>
                  <a:lnTo>
                    <a:pt x="184" y="33"/>
                  </a:lnTo>
                  <a:lnTo>
                    <a:pt x="198" y="50"/>
                  </a:lnTo>
                  <a:lnTo>
                    <a:pt x="207" y="69"/>
                  </a:lnTo>
                  <a:lnTo>
                    <a:pt x="215" y="87"/>
                  </a:lnTo>
                  <a:lnTo>
                    <a:pt x="217" y="111"/>
                  </a:lnTo>
                  <a:lnTo>
                    <a:pt x="215" y="132"/>
                  </a:lnTo>
                  <a:lnTo>
                    <a:pt x="207" y="151"/>
                  </a:lnTo>
                  <a:lnTo>
                    <a:pt x="198" y="170"/>
                  </a:lnTo>
                  <a:lnTo>
                    <a:pt x="184" y="187"/>
                  </a:lnTo>
                  <a:lnTo>
                    <a:pt x="170" y="201"/>
                  </a:lnTo>
                  <a:lnTo>
                    <a:pt x="151" y="210"/>
                  </a:lnTo>
                  <a:lnTo>
                    <a:pt x="130" y="217"/>
                  </a:lnTo>
                  <a:lnTo>
                    <a:pt x="108" y="220"/>
                  </a:lnTo>
                  <a:lnTo>
                    <a:pt x="87" y="217"/>
                  </a:lnTo>
                  <a:lnTo>
                    <a:pt x="66" y="210"/>
                  </a:lnTo>
                  <a:lnTo>
                    <a:pt x="47" y="201"/>
                  </a:lnTo>
                  <a:lnTo>
                    <a:pt x="30" y="187"/>
                  </a:lnTo>
                  <a:lnTo>
                    <a:pt x="19" y="170"/>
                  </a:lnTo>
                  <a:lnTo>
                    <a:pt x="7" y="151"/>
                  </a:lnTo>
                  <a:lnTo>
                    <a:pt x="2" y="132"/>
                  </a:lnTo>
                  <a:lnTo>
                    <a:pt x="0" y="111"/>
                  </a:lnTo>
                  <a:lnTo>
                    <a:pt x="2" y="87"/>
                  </a:lnTo>
                  <a:lnTo>
                    <a:pt x="7" y="69"/>
                  </a:lnTo>
                  <a:lnTo>
                    <a:pt x="19" y="50"/>
                  </a:lnTo>
                  <a:lnTo>
                    <a:pt x="30" y="33"/>
                  </a:lnTo>
                  <a:lnTo>
                    <a:pt x="47" y="19"/>
                  </a:lnTo>
                  <a:lnTo>
                    <a:pt x="66" y="10"/>
                  </a:lnTo>
                  <a:lnTo>
                    <a:pt x="87" y="2"/>
                  </a:lnTo>
                  <a:lnTo>
                    <a:pt x="108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7" name="Freeform 386"/>
            <p:cNvSpPr>
              <a:spLocks noEditPoints="1"/>
            </p:cNvSpPr>
            <p:nvPr/>
          </p:nvSpPr>
          <p:spPr bwMode="auto">
            <a:xfrm>
              <a:off x="5061" y="2061"/>
              <a:ext cx="241" cy="240"/>
            </a:xfrm>
            <a:custGeom>
              <a:avLst/>
              <a:gdLst>
                <a:gd name="T0" fmla="*/ 10 w 241"/>
                <a:gd name="T1" fmla="*/ 75 h 240"/>
                <a:gd name="T2" fmla="*/ 55 w 241"/>
                <a:gd name="T3" fmla="*/ 21 h 240"/>
                <a:gd name="T4" fmla="*/ 121 w 241"/>
                <a:gd name="T5" fmla="*/ 0 h 240"/>
                <a:gd name="T6" fmla="*/ 187 w 241"/>
                <a:gd name="T7" fmla="*/ 21 h 240"/>
                <a:gd name="T8" fmla="*/ 232 w 241"/>
                <a:gd name="T9" fmla="*/ 75 h 240"/>
                <a:gd name="T10" fmla="*/ 239 w 241"/>
                <a:gd name="T11" fmla="*/ 146 h 240"/>
                <a:gd name="T12" fmla="*/ 206 w 241"/>
                <a:gd name="T13" fmla="*/ 205 h 240"/>
                <a:gd name="T14" fmla="*/ 144 w 241"/>
                <a:gd name="T15" fmla="*/ 238 h 240"/>
                <a:gd name="T16" fmla="*/ 76 w 241"/>
                <a:gd name="T17" fmla="*/ 233 h 240"/>
                <a:gd name="T18" fmla="*/ 22 w 241"/>
                <a:gd name="T19" fmla="*/ 188 h 240"/>
                <a:gd name="T20" fmla="*/ 0 w 241"/>
                <a:gd name="T21" fmla="*/ 120 h 240"/>
                <a:gd name="T22" fmla="*/ 31 w 241"/>
                <a:gd name="T23" fmla="*/ 158 h 240"/>
                <a:gd name="T24" fmla="*/ 69 w 241"/>
                <a:gd name="T25" fmla="*/ 200 h 240"/>
                <a:gd name="T26" fmla="*/ 121 w 241"/>
                <a:gd name="T27" fmla="*/ 217 h 240"/>
                <a:gd name="T28" fmla="*/ 175 w 241"/>
                <a:gd name="T29" fmla="*/ 200 h 240"/>
                <a:gd name="T30" fmla="*/ 210 w 241"/>
                <a:gd name="T31" fmla="*/ 158 h 240"/>
                <a:gd name="T32" fmla="*/ 215 w 241"/>
                <a:gd name="T33" fmla="*/ 101 h 240"/>
                <a:gd name="T34" fmla="*/ 189 w 241"/>
                <a:gd name="T35" fmla="*/ 54 h 240"/>
                <a:gd name="T36" fmla="*/ 140 w 241"/>
                <a:gd name="T37" fmla="*/ 26 h 240"/>
                <a:gd name="T38" fmla="*/ 85 w 241"/>
                <a:gd name="T39" fmla="*/ 33 h 240"/>
                <a:gd name="T40" fmla="*/ 40 w 241"/>
                <a:gd name="T41" fmla="*/ 68 h 240"/>
                <a:gd name="T42" fmla="*/ 24 w 241"/>
                <a:gd name="T43" fmla="*/ 120 h 240"/>
                <a:gd name="T44" fmla="*/ 55 w 241"/>
                <a:gd name="T45" fmla="*/ 94 h 240"/>
                <a:gd name="T46" fmla="*/ 81 w 241"/>
                <a:gd name="T47" fmla="*/ 61 h 240"/>
                <a:gd name="T48" fmla="*/ 121 w 241"/>
                <a:gd name="T49" fmla="*/ 49 h 240"/>
                <a:gd name="T50" fmla="*/ 161 w 241"/>
                <a:gd name="T51" fmla="*/ 61 h 240"/>
                <a:gd name="T52" fmla="*/ 187 w 241"/>
                <a:gd name="T53" fmla="*/ 94 h 240"/>
                <a:gd name="T54" fmla="*/ 191 w 241"/>
                <a:gd name="T55" fmla="*/ 134 h 240"/>
                <a:gd name="T56" fmla="*/ 173 w 241"/>
                <a:gd name="T57" fmla="*/ 172 h 240"/>
                <a:gd name="T58" fmla="*/ 135 w 241"/>
                <a:gd name="T59" fmla="*/ 191 h 240"/>
                <a:gd name="T60" fmla="*/ 92 w 241"/>
                <a:gd name="T61" fmla="*/ 188 h 240"/>
                <a:gd name="T62" fmla="*/ 62 w 241"/>
                <a:gd name="T63" fmla="*/ 160 h 240"/>
                <a:gd name="T64" fmla="*/ 50 w 241"/>
                <a:gd name="T65" fmla="*/ 120 h 240"/>
                <a:gd name="T66" fmla="*/ 76 w 241"/>
                <a:gd name="T67" fmla="*/ 139 h 240"/>
                <a:gd name="T68" fmla="*/ 95 w 241"/>
                <a:gd name="T69" fmla="*/ 160 h 240"/>
                <a:gd name="T70" fmla="*/ 121 w 241"/>
                <a:gd name="T71" fmla="*/ 170 h 240"/>
                <a:gd name="T72" fmla="*/ 147 w 241"/>
                <a:gd name="T73" fmla="*/ 160 h 240"/>
                <a:gd name="T74" fmla="*/ 166 w 241"/>
                <a:gd name="T75" fmla="*/ 139 h 240"/>
                <a:gd name="T76" fmla="*/ 168 w 241"/>
                <a:gd name="T77" fmla="*/ 111 h 240"/>
                <a:gd name="T78" fmla="*/ 156 w 241"/>
                <a:gd name="T79" fmla="*/ 87 h 240"/>
                <a:gd name="T80" fmla="*/ 130 w 241"/>
                <a:gd name="T81" fmla="*/ 73 h 240"/>
                <a:gd name="T82" fmla="*/ 102 w 241"/>
                <a:gd name="T83" fmla="*/ 78 h 240"/>
                <a:gd name="T84" fmla="*/ 81 w 241"/>
                <a:gd name="T85" fmla="*/ 94 h 240"/>
                <a:gd name="T86" fmla="*/ 73 w 241"/>
                <a:gd name="T87" fmla="*/ 120 h 240"/>
                <a:gd name="T88" fmla="*/ 104 w 241"/>
                <a:gd name="T89" fmla="*/ 104 h 240"/>
                <a:gd name="T90" fmla="*/ 130 w 241"/>
                <a:gd name="T91" fmla="*/ 99 h 240"/>
                <a:gd name="T92" fmla="*/ 144 w 241"/>
                <a:gd name="T93" fmla="*/ 120 h 240"/>
                <a:gd name="T94" fmla="*/ 130 w 241"/>
                <a:gd name="T95" fmla="*/ 144 h 240"/>
                <a:gd name="T96" fmla="*/ 104 w 241"/>
                <a:gd name="T97" fmla="*/ 139 h 2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1"/>
                <a:gd name="T148" fmla="*/ 0 h 240"/>
                <a:gd name="T149" fmla="*/ 241 w 241"/>
                <a:gd name="T150" fmla="*/ 240 h 2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1" h="240">
                  <a:moveTo>
                    <a:pt x="0" y="120"/>
                  </a:moveTo>
                  <a:lnTo>
                    <a:pt x="3" y="96"/>
                  </a:lnTo>
                  <a:lnTo>
                    <a:pt x="10" y="75"/>
                  </a:lnTo>
                  <a:lnTo>
                    <a:pt x="22" y="54"/>
                  </a:lnTo>
                  <a:lnTo>
                    <a:pt x="36" y="35"/>
                  </a:lnTo>
                  <a:lnTo>
                    <a:pt x="55" y="21"/>
                  </a:lnTo>
                  <a:lnTo>
                    <a:pt x="76" y="9"/>
                  </a:lnTo>
                  <a:lnTo>
                    <a:pt x="97" y="2"/>
                  </a:lnTo>
                  <a:lnTo>
                    <a:pt x="121" y="0"/>
                  </a:lnTo>
                  <a:lnTo>
                    <a:pt x="144" y="2"/>
                  </a:lnTo>
                  <a:lnTo>
                    <a:pt x="168" y="9"/>
                  </a:lnTo>
                  <a:lnTo>
                    <a:pt x="187" y="21"/>
                  </a:lnTo>
                  <a:lnTo>
                    <a:pt x="206" y="35"/>
                  </a:lnTo>
                  <a:lnTo>
                    <a:pt x="222" y="54"/>
                  </a:lnTo>
                  <a:lnTo>
                    <a:pt x="232" y="75"/>
                  </a:lnTo>
                  <a:lnTo>
                    <a:pt x="239" y="96"/>
                  </a:lnTo>
                  <a:lnTo>
                    <a:pt x="241" y="120"/>
                  </a:lnTo>
                  <a:lnTo>
                    <a:pt x="239" y="146"/>
                  </a:lnTo>
                  <a:lnTo>
                    <a:pt x="232" y="167"/>
                  </a:lnTo>
                  <a:lnTo>
                    <a:pt x="222" y="188"/>
                  </a:lnTo>
                  <a:lnTo>
                    <a:pt x="206" y="205"/>
                  </a:lnTo>
                  <a:lnTo>
                    <a:pt x="187" y="222"/>
                  </a:lnTo>
                  <a:lnTo>
                    <a:pt x="168" y="233"/>
                  </a:lnTo>
                  <a:lnTo>
                    <a:pt x="144" y="238"/>
                  </a:lnTo>
                  <a:lnTo>
                    <a:pt x="121" y="240"/>
                  </a:lnTo>
                  <a:lnTo>
                    <a:pt x="97" y="238"/>
                  </a:lnTo>
                  <a:lnTo>
                    <a:pt x="76" y="233"/>
                  </a:lnTo>
                  <a:lnTo>
                    <a:pt x="55" y="222"/>
                  </a:lnTo>
                  <a:lnTo>
                    <a:pt x="36" y="205"/>
                  </a:lnTo>
                  <a:lnTo>
                    <a:pt x="22" y="188"/>
                  </a:lnTo>
                  <a:lnTo>
                    <a:pt x="10" y="167"/>
                  </a:lnTo>
                  <a:lnTo>
                    <a:pt x="3" y="146"/>
                  </a:lnTo>
                  <a:lnTo>
                    <a:pt x="0" y="120"/>
                  </a:lnTo>
                  <a:close/>
                  <a:moveTo>
                    <a:pt x="24" y="120"/>
                  </a:moveTo>
                  <a:lnTo>
                    <a:pt x="26" y="139"/>
                  </a:lnTo>
                  <a:lnTo>
                    <a:pt x="31" y="158"/>
                  </a:lnTo>
                  <a:lnTo>
                    <a:pt x="40" y="174"/>
                  </a:lnTo>
                  <a:lnTo>
                    <a:pt x="52" y="188"/>
                  </a:lnTo>
                  <a:lnTo>
                    <a:pt x="69" y="200"/>
                  </a:lnTo>
                  <a:lnTo>
                    <a:pt x="85" y="210"/>
                  </a:lnTo>
                  <a:lnTo>
                    <a:pt x="102" y="214"/>
                  </a:lnTo>
                  <a:lnTo>
                    <a:pt x="121" y="217"/>
                  </a:lnTo>
                  <a:lnTo>
                    <a:pt x="140" y="214"/>
                  </a:lnTo>
                  <a:lnTo>
                    <a:pt x="158" y="210"/>
                  </a:lnTo>
                  <a:lnTo>
                    <a:pt x="175" y="200"/>
                  </a:lnTo>
                  <a:lnTo>
                    <a:pt x="189" y="188"/>
                  </a:lnTo>
                  <a:lnTo>
                    <a:pt x="201" y="174"/>
                  </a:lnTo>
                  <a:lnTo>
                    <a:pt x="210" y="158"/>
                  </a:lnTo>
                  <a:lnTo>
                    <a:pt x="215" y="139"/>
                  </a:lnTo>
                  <a:lnTo>
                    <a:pt x="217" y="120"/>
                  </a:lnTo>
                  <a:lnTo>
                    <a:pt x="215" y="101"/>
                  </a:lnTo>
                  <a:lnTo>
                    <a:pt x="210" y="85"/>
                  </a:lnTo>
                  <a:lnTo>
                    <a:pt x="201" y="68"/>
                  </a:lnTo>
                  <a:lnTo>
                    <a:pt x="189" y="54"/>
                  </a:lnTo>
                  <a:lnTo>
                    <a:pt x="175" y="40"/>
                  </a:lnTo>
                  <a:lnTo>
                    <a:pt x="158" y="33"/>
                  </a:lnTo>
                  <a:lnTo>
                    <a:pt x="140" y="26"/>
                  </a:lnTo>
                  <a:lnTo>
                    <a:pt x="121" y="26"/>
                  </a:lnTo>
                  <a:lnTo>
                    <a:pt x="102" y="26"/>
                  </a:lnTo>
                  <a:lnTo>
                    <a:pt x="85" y="33"/>
                  </a:lnTo>
                  <a:lnTo>
                    <a:pt x="69" y="40"/>
                  </a:lnTo>
                  <a:lnTo>
                    <a:pt x="52" y="54"/>
                  </a:lnTo>
                  <a:lnTo>
                    <a:pt x="40" y="68"/>
                  </a:lnTo>
                  <a:lnTo>
                    <a:pt x="31" y="85"/>
                  </a:lnTo>
                  <a:lnTo>
                    <a:pt x="26" y="101"/>
                  </a:lnTo>
                  <a:lnTo>
                    <a:pt x="24" y="120"/>
                  </a:lnTo>
                  <a:close/>
                  <a:moveTo>
                    <a:pt x="50" y="120"/>
                  </a:moveTo>
                  <a:lnTo>
                    <a:pt x="50" y="106"/>
                  </a:lnTo>
                  <a:lnTo>
                    <a:pt x="55" y="94"/>
                  </a:lnTo>
                  <a:lnTo>
                    <a:pt x="62" y="80"/>
                  </a:lnTo>
                  <a:lnTo>
                    <a:pt x="71" y="70"/>
                  </a:lnTo>
                  <a:lnTo>
                    <a:pt x="81" y="61"/>
                  </a:lnTo>
                  <a:lnTo>
                    <a:pt x="92" y="54"/>
                  </a:lnTo>
                  <a:lnTo>
                    <a:pt x="107" y="49"/>
                  </a:lnTo>
                  <a:lnTo>
                    <a:pt x="121" y="49"/>
                  </a:lnTo>
                  <a:lnTo>
                    <a:pt x="135" y="49"/>
                  </a:lnTo>
                  <a:lnTo>
                    <a:pt x="149" y="54"/>
                  </a:lnTo>
                  <a:lnTo>
                    <a:pt x="161" y="61"/>
                  </a:lnTo>
                  <a:lnTo>
                    <a:pt x="173" y="70"/>
                  </a:lnTo>
                  <a:lnTo>
                    <a:pt x="182" y="80"/>
                  </a:lnTo>
                  <a:lnTo>
                    <a:pt x="187" y="94"/>
                  </a:lnTo>
                  <a:lnTo>
                    <a:pt x="191" y="106"/>
                  </a:lnTo>
                  <a:lnTo>
                    <a:pt x="194" y="120"/>
                  </a:lnTo>
                  <a:lnTo>
                    <a:pt x="191" y="134"/>
                  </a:lnTo>
                  <a:lnTo>
                    <a:pt x="187" y="148"/>
                  </a:lnTo>
                  <a:lnTo>
                    <a:pt x="182" y="160"/>
                  </a:lnTo>
                  <a:lnTo>
                    <a:pt x="173" y="172"/>
                  </a:lnTo>
                  <a:lnTo>
                    <a:pt x="161" y="181"/>
                  </a:lnTo>
                  <a:lnTo>
                    <a:pt x="149" y="188"/>
                  </a:lnTo>
                  <a:lnTo>
                    <a:pt x="135" y="191"/>
                  </a:lnTo>
                  <a:lnTo>
                    <a:pt x="121" y="193"/>
                  </a:lnTo>
                  <a:lnTo>
                    <a:pt x="107" y="191"/>
                  </a:lnTo>
                  <a:lnTo>
                    <a:pt x="92" y="188"/>
                  </a:lnTo>
                  <a:lnTo>
                    <a:pt x="81" y="181"/>
                  </a:lnTo>
                  <a:lnTo>
                    <a:pt x="71" y="172"/>
                  </a:lnTo>
                  <a:lnTo>
                    <a:pt x="62" y="160"/>
                  </a:lnTo>
                  <a:lnTo>
                    <a:pt x="55" y="148"/>
                  </a:lnTo>
                  <a:lnTo>
                    <a:pt x="50" y="134"/>
                  </a:lnTo>
                  <a:lnTo>
                    <a:pt x="50" y="120"/>
                  </a:lnTo>
                  <a:close/>
                  <a:moveTo>
                    <a:pt x="73" y="120"/>
                  </a:moveTo>
                  <a:lnTo>
                    <a:pt x="73" y="129"/>
                  </a:lnTo>
                  <a:lnTo>
                    <a:pt x="76" y="139"/>
                  </a:lnTo>
                  <a:lnTo>
                    <a:pt x="81" y="148"/>
                  </a:lnTo>
                  <a:lnTo>
                    <a:pt x="88" y="155"/>
                  </a:lnTo>
                  <a:lnTo>
                    <a:pt x="95" y="160"/>
                  </a:lnTo>
                  <a:lnTo>
                    <a:pt x="102" y="165"/>
                  </a:lnTo>
                  <a:lnTo>
                    <a:pt x="111" y="167"/>
                  </a:lnTo>
                  <a:lnTo>
                    <a:pt x="121" y="170"/>
                  </a:lnTo>
                  <a:lnTo>
                    <a:pt x="130" y="167"/>
                  </a:lnTo>
                  <a:lnTo>
                    <a:pt x="140" y="165"/>
                  </a:lnTo>
                  <a:lnTo>
                    <a:pt x="147" y="160"/>
                  </a:lnTo>
                  <a:lnTo>
                    <a:pt x="156" y="155"/>
                  </a:lnTo>
                  <a:lnTo>
                    <a:pt x="161" y="148"/>
                  </a:lnTo>
                  <a:lnTo>
                    <a:pt x="166" y="139"/>
                  </a:lnTo>
                  <a:lnTo>
                    <a:pt x="168" y="129"/>
                  </a:lnTo>
                  <a:lnTo>
                    <a:pt x="170" y="120"/>
                  </a:lnTo>
                  <a:lnTo>
                    <a:pt x="168" y="111"/>
                  </a:lnTo>
                  <a:lnTo>
                    <a:pt x="166" y="104"/>
                  </a:lnTo>
                  <a:lnTo>
                    <a:pt x="161" y="94"/>
                  </a:lnTo>
                  <a:lnTo>
                    <a:pt x="156" y="87"/>
                  </a:lnTo>
                  <a:lnTo>
                    <a:pt x="147" y="80"/>
                  </a:lnTo>
                  <a:lnTo>
                    <a:pt x="140" y="78"/>
                  </a:lnTo>
                  <a:lnTo>
                    <a:pt x="130" y="73"/>
                  </a:lnTo>
                  <a:lnTo>
                    <a:pt x="121" y="73"/>
                  </a:lnTo>
                  <a:lnTo>
                    <a:pt x="111" y="73"/>
                  </a:lnTo>
                  <a:lnTo>
                    <a:pt x="102" y="78"/>
                  </a:lnTo>
                  <a:lnTo>
                    <a:pt x="95" y="80"/>
                  </a:lnTo>
                  <a:lnTo>
                    <a:pt x="88" y="87"/>
                  </a:lnTo>
                  <a:lnTo>
                    <a:pt x="81" y="94"/>
                  </a:lnTo>
                  <a:lnTo>
                    <a:pt x="76" y="104"/>
                  </a:lnTo>
                  <a:lnTo>
                    <a:pt x="73" y="111"/>
                  </a:lnTo>
                  <a:lnTo>
                    <a:pt x="73" y="120"/>
                  </a:lnTo>
                  <a:close/>
                  <a:moveTo>
                    <a:pt x="97" y="120"/>
                  </a:moveTo>
                  <a:lnTo>
                    <a:pt x="99" y="111"/>
                  </a:lnTo>
                  <a:lnTo>
                    <a:pt x="104" y="104"/>
                  </a:lnTo>
                  <a:lnTo>
                    <a:pt x="111" y="99"/>
                  </a:lnTo>
                  <a:lnTo>
                    <a:pt x="121" y="96"/>
                  </a:lnTo>
                  <a:lnTo>
                    <a:pt x="130" y="99"/>
                  </a:lnTo>
                  <a:lnTo>
                    <a:pt x="137" y="104"/>
                  </a:lnTo>
                  <a:lnTo>
                    <a:pt x="144" y="111"/>
                  </a:lnTo>
                  <a:lnTo>
                    <a:pt x="144" y="120"/>
                  </a:lnTo>
                  <a:lnTo>
                    <a:pt x="144" y="129"/>
                  </a:lnTo>
                  <a:lnTo>
                    <a:pt x="137" y="139"/>
                  </a:lnTo>
                  <a:lnTo>
                    <a:pt x="130" y="144"/>
                  </a:lnTo>
                  <a:lnTo>
                    <a:pt x="121" y="144"/>
                  </a:lnTo>
                  <a:lnTo>
                    <a:pt x="111" y="144"/>
                  </a:lnTo>
                  <a:lnTo>
                    <a:pt x="104" y="139"/>
                  </a:lnTo>
                  <a:lnTo>
                    <a:pt x="99" y="129"/>
                  </a:lnTo>
                  <a:lnTo>
                    <a:pt x="97" y="12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328" name="Freeform 387"/>
            <p:cNvSpPr>
              <a:spLocks/>
            </p:cNvSpPr>
            <p:nvPr/>
          </p:nvSpPr>
          <p:spPr bwMode="auto">
            <a:xfrm>
              <a:off x="5061" y="2061"/>
              <a:ext cx="241" cy="240"/>
            </a:xfrm>
            <a:custGeom>
              <a:avLst/>
              <a:gdLst>
                <a:gd name="T0" fmla="*/ 0 w 241"/>
                <a:gd name="T1" fmla="*/ 120 h 240"/>
                <a:gd name="T2" fmla="*/ 3 w 241"/>
                <a:gd name="T3" fmla="*/ 96 h 240"/>
                <a:gd name="T4" fmla="*/ 10 w 241"/>
                <a:gd name="T5" fmla="*/ 75 h 240"/>
                <a:gd name="T6" fmla="*/ 22 w 241"/>
                <a:gd name="T7" fmla="*/ 54 h 240"/>
                <a:gd name="T8" fmla="*/ 36 w 241"/>
                <a:gd name="T9" fmla="*/ 35 h 240"/>
                <a:gd name="T10" fmla="*/ 55 w 241"/>
                <a:gd name="T11" fmla="*/ 21 h 240"/>
                <a:gd name="T12" fmla="*/ 76 w 241"/>
                <a:gd name="T13" fmla="*/ 9 h 240"/>
                <a:gd name="T14" fmla="*/ 97 w 241"/>
                <a:gd name="T15" fmla="*/ 2 h 240"/>
                <a:gd name="T16" fmla="*/ 121 w 241"/>
                <a:gd name="T17" fmla="*/ 0 h 240"/>
                <a:gd name="T18" fmla="*/ 144 w 241"/>
                <a:gd name="T19" fmla="*/ 2 h 240"/>
                <a:gd name="T20" fmla="*/ 168 w 241"/>
                <a:gd name="T21" fmla="*/ 9 h 240"/>
                <a:gd name="T22" fmla="*/ 187 w 241"/>
                <a:gd name="T23" fmla="*/ 21 h 240"/>
                <a:gd name="T24" fmla="*/ 206 w 241"/>
                <a:gd name="T25" fmla="*/ 35 h 240"/>
                <a:gd name="T26" fmla="*/ 222 w 241"/>
                <a:gd name="T27" fmla="*/ 54 h 240"/>
                <a:gd name="T28" fmla="*/ 232 w 241"/>
                <a:gd name="T29" fmla="*/ 75 h 240"/>
                <a:gd name="T30" fmla="*/ 239 w 241"/>
                <a:gd name="T31" fmla="*/ 96 h 240"/>
                <a:gd name="T32" fmla="*/ 241 w 241"/>
                <a:gd name="T33" fmla="*/ 120 h 240"/>
                <a:gd name="T34" fmla="*/ 239 w 241"/>
                <a:gd name="T35" fmla="*/ 146 h 240"/>
                <a:gd name="T36" fmla="*/ 232 w 241"/>
                <a:gd name="T37" fmla="*/ 167 h 240"/>
                <a:gd name="T38" fmla="*/ 222 w 241"/>
                <a:gd name="T39" fmla="*/ 188 h 240"/>
                <a:gd name="T40" fmla="*/ 206 w 241"/>
                <a:gd name="T41" fmla="*/ 205 h 240"/>
                <a:gd name="T42" fmla="*/ 187 w 241"/>
                <a:gd name="T43" fmla="*/ 222 h 240"/>
                <a:gd name="T44" fmla="*/ 168 w 241"/>
                <a:gd name="T45" fmla="*/ 233 h 240"/>
                <a:gd name="T46" fmla="*/ 144 w 241"/>
                <a:gd name="T47" fmla="*/ 238 h 240"/>
                <a:gd name="T48" fmla="*/ 121 w 241"/>
                <a:gd name="T49" fmla="*/ 240 h 240"/>
                <a:gd name="T50" fmla="*/ 97 w 241"/>
                <a:gd name="T51" fmla="*/ 238 h 240"/>
                <a:gd name="T52" fmla="*/ 76 w 241"/>
                <a:gd name="T53" fmla="*/ 233 h 240"/>
                <a:gd name="T54" fmla="*/ 55 w 241"/>
                <a:gd name="T55" fmla="*/ 222 h 240"/>
                <a:gd name="T56" fmla="*/ 36 w 241"/>
                <a:gd name="T57" fmla="*/ 205 h 240"/>
                <a:gd name="T58" fmla="*/ 22 w 241"/>
                <a:gd name="T59" fmla="*/ 188 h 240"/>
                <a:gd name="T60" fmla="*/ 10 w 241"/>
                <a:gd name="T61" fmla="*/ 167 h 240"/>
                <a:gd name="T62" fmla="*/ 3 w 241"/>
                <a:gd name="T63" fmla="*/ 146 h 240"/>
                <a:gd name="T64" fmla="*/ 0 w 241"/>
                <a:gd name="T65" fmla="*/ 120 h 2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1"/>
                <a:gd name="T100" fmla="*/ 0 h 240"/>
                <a:gd name="T101" fmla="*/ 241 w 241"/>
                <a:gd name="T102" fmla="*/ 240 h 24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1" h="240">
                  <a:moveTo>
                    <a:pt x="0" y="120"/>
                  </a:moveTo>
                  <a:lnTo>
                    <a:pt x="3" y="96"/>
                  </a:lnTo>
                  <a:lnTo>
                    <a:pt x="10" y="75"/>
                  </a:lnTo>
                  <a:lnTo>
                    <a:pt x="22" y="54"/>
                  </a:lnTo>
                  <a:lnTo>
                    <a:pt x="36" y="35"/>
                  </a:lnTo>
                  <a:lnTo>
                    <a:pt x="55" y="21"/>
                  </a:lnTo>
                  <a:lnTo>
                    <a:pt x="76" y="9"/>
                  </a:lnTo>
                  <a:lnTo>
                    <a:pt x="97" y="2"/>
                  </a:lnTo>
                  <a:lnTo>
                    <a:pt x="121" y="0"/>
                  </a:lnTo>
                  <a:lnTo>
                    <a:pt x="144" y="2"/>
                  </a:lnTo>
                  <a:lnTo>
                    <a:pt x="168" y="9"/>
                  </a:lnTo>
                  <a:lnTo>
                    <a:pt x="187" y="21"/>
                  </a:lnTo>
                  <a:lnTo>
                    <a:pt x="206" y="35"/>
                  </a:lnTo>
                  <a:lnTo>
                    <a:pt x="222" y="54"/>
                  </a:lnTo>
                  <a:lnTo>
                    <a:pt x="232" y="75"/>
                  </a:lnTo>
                  <a:lnTo>
                    <a:pt x="239" y="96"/>
                  </a:lnTo>
                  <a:lnTo>
                    <a:pt x="241" y="120"/>
                  </a:lnTo>
                  <a:lnTo>
                    <a:pt x="239" y="146"/>
                  </a:lnTo>
                  <a:lnTo>
                    <a:pt x="232" y="167"/>
                  </a:lnTo>
                  <a:lnTo>
                    <a:pt x="222" y="188"/>
                  </a:lnTo>
                  <a:lnTo>
                    <a:pt x="206" y="205"/>
                  </a:lnTo>
                  <a:lnTo>
                    <a:pt x="187" y="222"/>
                  </a:lnTo>
                  <a:lnTo>
                    <a:pt x="168" y="233"/>
                  </a:lnTo>
                  <a:lnTo>
                    <a:pt x="144" y="238"/>
                  </a:lnTo>
                  <a:lnTo>
                    <a:pt x="121" y="240"/>
                  </a:lnTo>
                  <a:lnTo>
                    <a:pt x="97" y="238"/>
                  </a:lnTo>
                  <a:lnTo>
                    <a:pt x="76" y="233"/>
                  </a:lnTo>
                  <a:lnTo>
                    <a:pt x="55" y="222"/>
                  </a:lnTo>
                  <a:lnTo>
                    <a:pt x="36" y="205"/>
                  </a:lnTo>
                  <a:lnTo>
                    <a:pt x="22" y="188"/>
                  </a:lnTo>
                  <a:lnTo>
                    <a:pt x="10" y="167"/>
                  </a:lnTo>
                  <a:lnTo>
                    <a:pt x="3" y="146"/>
                  </a:lnTo>
                  <a:lnTo>
                    <a:pt x="0" y="1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3" name="Freeform 388"/>
          <p:cNvSpPr>
            <a:spLocks/>
          </p:cNvSpPr>
          <p:nvPr/>
        </p:nvSpPr>
        <p:spPr bwMode="auto">
          <a:xfrm>
            <a:off x="7750175" y="3313113"/>
            <a:ext cx="306388" cy="303212"/>
          </a:xfrm>
          <a:custGeom>
            <a:avLst/>
            <a:gdLst>
              <a:gd name="T0" fmla="*/ 0 w 193"/>
              <a:gd name="T1" fmla="*/ 2147483647 h 191"/>
              <a:gd name="T2" fmla="*/ 2147483647 w 193"/>
              <a:gd name="T3" fmla="*/ 2147483647 h 191"/>
              <a:gd name="T4" fmla="*/ 2147483647 w 193"/>
              <a:gd name="T5" fmla="*/ 2147483647 h 191"/>
              <a:gd name="T6" fmla="*/ 2147483647 w 193"/>
              <a:gd name="T7" fmla="*/ 2147483647 h 191"/>
              <a:gd name="T8" fmla="*/ 2147483647 w 193"/>
              <a:gd name="T9" fmla="*/ 2147483647 h 191"/>
              <a:gd name="T10" fmla="*/ 2147483647 w 193"/>
              <a:gd name="T11" fmla="*/ 2147483647 h 191"/>
              <a:gd name="T12" fmla="*/ 2147483647 w 193"/>
              <a:gd name="T13" fmla="*/ 2147483647 h 191"/>
              <a:gd name="T14" fmla="*/ 2147483647 w 193"/>
              <a:gd name="T15" fmla="*/ 2147483647 h 191"/>
              <a:gd name="T16" fmla="*/ 2147483647 w 193"/>
              <a:gd name="T17" fmla="*/ 2147483647 h 191"/>
              <a:gd name="T18" fmla="*/ 2147483647 w 193"/>
              <a:gd name="T19" fmla="*/ 2147483647 h 191"/>
              <a:gd name="T20" fmla="*/ 2147483647 w 193"/>
              <a:gd name="T21" fmla="*/ 2147483647 h 191"/>
              <a:gd name="T22" fmla="*/ 2147483647 w 193"/>
              <a:gd name="T23" fmla="*/ 2147483647 h 191"/>
              <a:gd name="T24" fmla="*/ 2147483647 w 193"/>
              <a:gd name="T25" fmla="*/ 2147483647 h 191"/>
              <a:gd name="T26" fmla="*/ 2147483647 w 193"/>
              <a:gd name="T27" fmla="*/ 2147483647 h 191"/>
              <a:gd name="T28" fmla="*/ 2147483647 w 193"/>
              <a:gd name="T29" fmla="*/ 2147483647 h 191"/>
              <a:gd name="T30" fmla="*/ 2147483647 w 193"/>
              <a:gd name="T31" fmla="*/ 2147483647 h 191"/>
              <a:gd name="T32" fmla="*/ 2147483647 w 193"/>
              <a:gd name="T33" fmla="*/ 2147483647 h 191"/>
              <a:gd name="T34" fmla="*/ 2147483647 w 193"/>
              <a:gd name="T35" fmla="*/ 2147483647 h 191"/>
              <a:gd name="T36" fmla="*/ 2147483647 w 193"/>
              <a:gd name="T37" fmla="*/ 2147483647 h 191"/>
              <a:gd name="T38" fmla="*/ 2147483647 w 193"/>
              <a:gd name="T39" fmla="*/ 2147483647 h 191"/>
              <a:gd name="T40" fmla="*/ 2147483647 w 193"/>
              <a:gd name="T41" fmla="*/ 2147483647 h 191"/>
              <a:gd name="T42" fmla="*/ 2147483647 w 193"/>
              <a:gd name="T43" fmla="*/ 2147483647 h 191"/>
              <a:gd name="T44" fmla="*/ 2147483647 w 193"/>
              <a:gd name="T45" fmla="*/ 2147483647 h 191"/>
              <a:gd name="T46" fmla="*/ 2147483647 w 193"/>
              <a:gd name="T47" fmla="*/ 0 h 191"/>
              <a:gd name="T48" fmla="*/ 2147483647 w 193"/>
              <a:gd name="T49" fmla="*/ 0 h 191"/>
              <a:gd name="T50" fmla="*/ 2147483647 w 193"/>
              <a:gd name="T51" fmla="*/ 0 h 191"/>
              <a:gd name="T52" fmla="*/ 2147483647 w 193"/>
              <a:gd name="T53" fmla="*/ 2147483647 h 191"/>
              <a:gd name="T54" fmla="*/ 2147483647 w 193"/>
              <a:gd name="T55" fmla="*/ 2147483647 h 191"/>
              <a:gd name="T56" fmla="*/ 2147483647 w 193"/>
              <a:gd name="T57" fmla="*/ 2147483647 h 191"/>
              <a:gd name="T58" fmla="*/ 2147483647 w 193"/>
              <a:gd name="T59" fmla="*/ 2147483647 h 191"/>
              <a:gd name="T60" fmla="*/ 2147483647 w 193"/>
              <a:gd name="T61" fmla="*/ 2147483647 h 191"/>
              <a:gd name="T62" fmla="*/ 2147483647 w 193"/>
              <a:gd name="T63" fmla="*/ 2147483647 h 191"/>
              <a:gd name="T64" fmla="*/ 0 w 193"/>
              <a:gd name="T65" fmla="*/ 2147483647 h 19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3"/>
              <a:gd name="T100" fmla="*/ 0 h 191"/>
              <a:gd name="T101" fmla="*/ 193 w 193"/>
              <a:gd name="T102" fmla="*/ 191 h 19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3" h="191">
                <a:moveTo>
                  <a:pt x="0" y="94"/>
                </a:moveTo>
                <a:lnTo>
                  <a:pt x="2" y="113"/>
                </a:lnTo>
                <a:lnTo>
                  <a:pt x="7" y="132"/>
                </a:lnTo>
                <a:lnTo>
                  <a:pt x="16" y="148"/>
                </a:lnTo>
                <a:lnTo>
                  <a:pt x="28" y="162"/>
                </a:lnTo>
                <a:lnTo>
                  <a:pt x="45" y="174"/>
                </a:lnTo>
                <a:lnTo>
                  <a:pt x="61" y="184"/>
                </a:lnTo>
                <a:lnTo>
                  <a:pt x="78" y="188"/>
                </a:lnTo>
                <a:lnTo>
                  <a:pt x="97" y="191"/>
                </a:lnTo>
                <a:lnTo>
                  <a:pt x="116" y="188"/>
                </a:lnTo>
                <a:lnTo>
                  <a:pt x="134" y="184"/>
                </a:lnTo>
                <a:lnTo>
                  <a:pt x="151" y="174"/>
                </a:lnTo>
                <a:lnTo>
                  <a:pt x="165" y="162"/>
                </a:lnTo>
                <a:lnTo>
                  <a:pt x="177" y="148"/>
                </a:lnTo>
                <a:lnTo>
                  <a:pt x="186" y="132"/>
                </a:lnTo>
                <a:lnTo>
                  <a:pt x="191" y="113"/>
                </a:lnTo>
                <a:lnTo>
                  <a:pt x="193" y="94"/>
                </a:lnTo>
                <a:lnTo>
                  <a:pt x="191" y="75"/>
                </a:lnTo>
                <a:lnTo>
                  <a:pt x="186" y="59"/>
                </a:lnTo>
                <a:lnTo>
                  <a:pt x="177" y="42"/>
                </a:lnTo>
                <a:lnTo>
                  <a:pt x="165" y="28"/>
                </a:lnTo>
                <a:lnTo>
                  <a:pt x="151" y="14"/>
                </a:lnTo>
                <a:lnTo>
                  <a:pt x="134" y="7"/>
                </a:lnTo>
                <a:lnTo>
                  <a:pt x="116" y="0"/>
                </a:lnTo>
                <a:lnTo>
                  <a:pt x="97" y="0"/>
                </a:lnTo>
                <a:lnTo>
                  <a:pt x="78" y="0"/>
                </a:lnTo>
                <a:lnTo>
                  <a:pt x="61" y="7"/>
                </a:lnTo>
                <a:lnTo>
                  <a:pt x="45" y="14"/>
                </a:lnTo>
                <a:lnTo>
                  <a:pt x="28" y="28"/>
                </a:lnTo>
                <a:lnTo>
                  <a:pt x="16" y="42"/>
                </a:lnTo>
                <a:lnTo>
                  <a:pt x="7" y="59"/>
                </a:lnTo>
                <a:lnTo>
                  <a:pt x="2" y="75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Freeform 389"/>
          <p:cNvSpPr>
            <a:spLocks/>
          </p:cNvSpPr>
          <p:nvPr/>
        </p:nvSpPr>
        <p:spPr bwMode="auto">
          <a:xfrm>
            <a:off x="7791450" y="3349625"/>
            <a:ext cx="228600" cy="228600"/>
          </a:xfrm>
          <a:custGeom>
            <a:avLst/>
            <a:gdLst>
              <a:gd name="T0" fmla="*/ 0 w 144"/>
              <a:gd name="T1" fmla="*/ 2147483647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2147483647 h 144"/>
              <a:gd name="T10" fmla="*/ 2147483647 w 144"/>
              <a:gd name="T11" fmla="*/ 2147483647 h 144"/>
              <a:gd name="T12" fmla="*/ 2147483647 w 144"/>
              <a:gd name="T13" fmla="*/ 2147483647 h 144"/>
              <a:gd name="T14" fmla="*/ 2147483647 w 144"/>
              <a:gd name="T15" fmla="*/ 0 h 144"/>
              <a:gd name="T16" fmla="*/ 2147483647 w 144"/>
              <a:gd name="T17" fmla="*/ 0 h 144"/>
              <a:gd name="T18" fmla="*/ 2147483647 w 144"/>
              <a:gd name="T19" fmla="*/ 0 h 144"/>
              <a:gd name="T20" fmla="*/ 2147483647 w 144"/>
              <a:gd name="T21" fmla="*/ 2147483647 h 144"/>
              <a:gd name="T22" fmla="*/ 2147483647 w 144"/>
              <a:gd name="T23" fmla="*/ 2147483647 h 144"/>
              <a:gd name="T24" fmla="*/ 2147483647 w 144"/>
              <a:gd name="T25" fmla="*/ 2147483647 h 144"/>
              <a:gd name="T26" fmla="*/ 2147483647 w 144"/>
              <a:gd name="T27" fmla="*/ 2147483647 h 144"/>
              <a:gd name="T28" fmla="*/ 2147483647 w 144"/>
              <a:gd name="T29" fmla="*/ 2147483647 h 144"/>
              <a:gd name="T30" fmla="*/ 2147483647 w 144"/>
              <a:gd name="T31" fmla="*/ 2147483647 h 144"/>
              <a:gd name="T32" fmla="*/ 2147483647 w 144"/>
              <a:gd name="T33" fmla="*/ 2147483647 h 144"/>
              <a:gd name="T34" fmla="*/ 2147483647 w 144"/>
              <a:gd name="T35" fmla="*/ 2147483647 h 144"/>
              <a:gd name="T36" fmla="*/ 2147483647 w 144"/>
              <a:gd name="T37" fmla="*/ 2147483647 h 144"/>
              <a:gd name="T38" fmla="*/ 2147483647 w 144"/>
              <a:gd name="T39" fmla="*/ 2147483647 h 144"/>
              <a:gd name="T40" fmla="*/ 2147483647 w 144"/>
              <a:gd name="T41" fmla="*/ 2147483647 h 144"/>
              <a:gd name="T42" fmla="*/ 2147483647 w 144"/>
              <a:gd name="T43" fmla="*/ 2147483647 h 144"/>
              <a:gd name="T44" fmla="*/ 2147483647 w 144"/>
              <a:gd name="T45" fmla="*/ 2147483647 h 144"/>
              <a:gd name="T46" fmla="*/ 2147483647 w 144"/>
              <a:gd name="T47" fmla="*/ 2147483647 h 144"/>
              <a:gd name="T48" fmla="*/ 2147483647 w 144"/>
              <a:gd name="T49" fmla="*/ 2147483647 h 144"/>
              <a:gd name="T50" fmla="*/ 2147483647 w 144"/>
              <a:gd name="T51" fmla="*/ 2147483647 h 144"/>
              <a:gd name="T52" fmla="*/ 2147483647 w 144"/>
              <a:gd name="T53" fmla="*/ 2147483647 h 144"/>
              <a:gd name="T54" fmla="*/ 2147483647 w 144"/>
              <a:gd name="T55" fmla="*/ 2147483647 h 144"/>
              <a:gd name="T56" fmla="*/ 2147483647 w 144"/>
              <a:gd name="T57" fmla="*/ 2147483647 h 144"/>
              <a:gd name="T58" fmla="*/ 2147483647 w 144"/>
              <a:gd name="T59" fmla="*/ 2147483647 h 144"/>
              <a:gd name="T60" fmla="*/ 2147483647 w 144"/>
              <a:gd name="T61" fmla="*/ 2147483647 h 144"/>
              <a:gd name="T62" fmla="*/ 0 w 144"/>
              <a:gd name="T63" fmla="*/ 2147483647 h 144"/>
              <a:gd name="T64" fmla="*/ 0 w 144"/>
              <a:gd name="T65" fmla="*/ 2147483647 h 14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4"/>
              <a:gd name="T100" fmla="*/ 0 h 144"/>
              <a:gd name="T101" fmla="*/ 144 w 144"/>
              <a:gd name="T102" fmla="*/ 144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4" h="144">
                <a:moveTo>
                  <a:pt x="0" y="71"/>
                </a:moveTo>
                <a:lnTo>
                  <a:pt x="0" y="57"/>
                </a:lnTo>
                <a:lnTo>
                  <a:pt x="5" y="45"/>
                </a:lnTo>
                <a:lnTo>
                  <a:pt x="12" y="31"/>
                </a:lnTo>
                <a:lnTo>
                  <a:pt x="21" y="21"/>
                </a:lnTo>
                <a:lnTo>
                  <a:pt x="31" y="12"/>
                </a:lnTo>
                <a:lnTo>
                  <a:pt x="42" y="5"/>
                </a:lnTo>
                <a:lnTo>
                  <a:pt x="57" y="0"/>
                </a:lnTo>
                <a:lnTo>
                  <a:pt x="71" y="0"/>
                </a:lnTo>
                <a:lnTo>
                  <a:pt x="85" y="0"/>
                </a:lnTo>
                <a:lnTo>
                  <a:pt x="99" y="5"/>
                </a:lnTo>
                <a:lnTo>
                  <a:pt x="111" y="12"/>
                </a:lnTo>
                <a:lnTo>
                  <a:pt x="123" y="21"/>
                </a:lnTo>
                <a:lnTo>
                  <a:pt x="132" y="31"/>
                </a:lnTo>
                <a:lnTo>
                  <a:pt x="137" y="45"/>
                </a:lnTo>
                <a:lnTo>
                  <a:pt x="141" y="57"/>
                </a:lnTo>
                <a:lnTo>
                  <a:pt x="144" y="71"/>
                </a:lnTo>
                <a:lnTo>
                  <a:pt x="141" y="85"/>
                </a:lnTo>
                <a:lnTo>
                  <a:pt x="137" y="99"/>
                </a:lnTo>
                <a:lnTo>
                  <a:pt x="132" y="111"/>
                </a:lnTo>
                <a:lnTo>
                  <a:pt x="123" y="123"/>
                </a:lnTo>
                <a:lnTo>
                  <a:pt x="111" y="132"/>
                </a:lnTo>
                <a:lnTo>
                  <a:pt x="99" y="139"/>
                </a:lnTo>
                <a:lnTo>
                  <a:pt x="85" y="142"/>
                </a:lnTo>
                <a:lnTo>
                  <a:pt x="71" y="144"/>
                </a:lnTo>
                <a:lnTo>
                  <a:pt x="57" y="142"/>
                </a:lnTo>
                <a:lnTo>
                  <a:pt x="42" y="139"/>
                </a:lnTo>
                <a:lnTo>
                  <a:pt x="31" y="132"/>
                </a:lnTo>
                <a:lnTo>
                  <a:pt x="21" y="123"/>
                </a:lnTo>
                <a:lnTo>
                  <a:pt x="12" y="111"/>
                </a:lnTo>
                <a:lnTo>
                  <a:pt x="5" y="99"/>
                </a:lnTo>
                <a:lnTo>
                  <a:pt x="0" y="85"/>
                </a:lnTo>
                <a:lnTo>
                  <a:pt x="0" y="71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Freeform 390"/>
          <p:cNvSpPr>
            <a:spLocks/>
          </p:cNvSpPr>
          <p:nvPr/>
        </p:nvSpPr>
        <p:spPr bwMode="auto">
          <a:xfrm>
            <a:off x="7827963" y="3387725"/>
            <a:ext cx="153987" cy="153988"/>
          </a:xfrm>
          <a:custGeom>
            <a:avLst/>
            <a:gdLst>
              <a:gd name="T0" fmla="*/ 0 w 97"/>
              <a:gd name="T1" fmla="*/ 2147483647 h 97"/>
              <a:gd name="T2" fmla="*/ 0 w 97"/>
              <a:gd name="T3" fmla="*/ 2147483647 h 97"/>
              <a:gd name="T4" fmla="*/ 2147483647 w 97"/>
              <a:gd name="T5" fmla="*/ 2147483647 h 97"/>
              <a:gd name="T6" fmla="*/ 2147483647 w 97"/>
              <a:gd name="T7" fmla="*/ 2147483647 h 97"/>
              <a:gd name="T8" fmla="*/ 2147483647 w 97"/>
              <a:gd name="T9" fmla="*/ 2147483647 h 97"/>
              <a:gd name="T10" fmla="*/ 2147483647 w 97"/>
              <a:gd name="T11" fmla="*/ 2147483647 h 97"/>
              <a:gd name="T12" fmla="*/ 2147483647 w 97"/>
              <a:gd name="T13" fmla="*/ 2147483647 h 97"/>
              <a:gd name="T14" fmla="*/ 2147483647 w 97"/>
              <a:gd name="T15" fmla="*/ 2147483647 h 97"/>
              <a:gd name="T16" fmla="*/ 2147483647 w 97"/>
              <a:gd name="T17" fmla="*/ 2147483647 h 97"/>
              <a:gd name="T18" fmla="*/ 2147483647 w 97"/>
              <a:gd name="T19" fmla="*/ 2147483647 h 97"/>
              <a:gd name="T20" fmla="*/ 2147483647 w 97"/>
              <a:gd name="T21" fmla="*/ 2147483647 h 97"/>
              <a:gd name="T22" fmla="*/ 2147483647 w 97"/>
              <a:gd name="T23" fmla="*/ 2147483647 h 97"/>
              <a:gd name="T24" fmla="*/ 2147483647 w 97"/>
              <a:gd name="T25" fmla="*/ 2147483647 h 97"/>
              <a:gd name="T26" fmla="*/ 2147483647 w 97"/>
              <a:gd name="T27" fmla="*/ 2147483647 h 97"/>
              <a:gd name="T28" fmla="*/ 2147483647 w 97"/>
              <a:gd name="T29" fmla="*/ 2147483647 h 97"/>
              <a:gd name="T30" fmla="*/ 2147483647 w 97"/>
              <a:gd name="T31" fmla="*/ 2147483647 h 97"/>
              <a:gd name="T32" fmla="*/ 2147483647 w 97"/>
              <a:gd name="T33" fmla="*/ 2147483647 h 97"/>
              <a:gd name="T34" fmla="*/ 2147483647 w 97"/>
              <a:gd name="T35" fmla="*/ 2147483647 h 97"/>
              <a:gd name="T36" fmla="*/ 2147483647 w 97"/>
              <a:gd name="T37" fmla="*/ 2147483647 h 97"/>
              <a:gd name="T38" fmla="*/ 2147483647 w 97"/>
              <a:gd name="T39" fmla="*/ 2147483647 h 97"/>
              <a:gd name="T40" fmla="*/ 2147483647 w 97"/>
              <a:gd name="T41" fmla="*/ 2147483647 h 97"/>
              <a:gd name="T42" fmla="*/ 2147483647 w 97"/>
              <a:gd name="T43" fmla="*/ 2147483647 h 97"/>
              <a:gd name="T44" fmla="*/ 2147483647 w 97"/>
              <a:gd name="T45" fmla="*/ 2147483647 h 97"/>
              <a:gd name="T46" fmla="*/ 2147483647 w 97"/>
              <a:gd name="T47" fmla="*/ 0 h 97"/>
              <a:gd name="T48" fmla="*/ 2147483647 w 97"/>
              <a:gd name="T49" fmla="*/ 0 h 97"/>
              <a:gd name="T50" fmla="*/ 2147483647 w 97"/>
              <a:gd name="T51" fmla="*/ 0 h 97"/>
              <a:gd name="T52" fmla="*/ 2147483647 w 97"/>
              <a:gd name="T53" fmla="*/ 2147483647 h 97"/>
              <a:gd name="T54" fmla="*/ 2147483647 w 97"/>
              <a:gd name="T55" fmla="*/ 2147483647 h 97"/>
              <a:gd name="T56" fmla="*/ 2147483647 w 97"/>
              <a:gd name="T57" fmla="*/ 2147483647 h 97"/>
              <a:gd name="T58" fmla="*/ 2147483647 w 97"/>
              <a:gd name="T59" fmla="*/ 2147483647 h 97"/>
              <a:gd name="T60" fmla="*/ 2147483647 w 97"/>
              <a:gd name="T61" fmla="*/ 2147483647 h 97"/>
              <a:gd name="T62" fmla="*/ 0 w 97"/>
              <a:gd name="T63" fmla="*/ 2147483647 h 97"/>
              <a:gd name="T64" fmla="*/ 0 w 97"/>
              <a:gd name="T65" fmla="*/ 2147483647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7"/>
              <a:gd name="T100" fmla="*/ 0 h 97"/>
              <a:gd name="T101" fmla="*/ 97 w 97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7" h="97">
                <a:moveTo>
                  <a:pt x="0" y="47"/>
                </a:moveTo>
                <a:lnTo>
                  <a:pt x="0" y="56"/>
                </a:lnTo>
                <a:lnTo>
                  <a:pt x="3" y="66"/>
                </a:lnTo>
                <a:lnTo>
                  <a:pt x="8" y="75"/>
                </a:lnTo>
                <a:lnTo>
                  <a:pt x="15" y="82"/>
                </a:lnTo>
                <a:lnTo>
                  <a:pt x="22" y="87"/>
                </a:lnTo>
                <a:lnTo>
                  <a:pt x="29" y="92"/>
                </a:lnTo>
                <a:lnTo>
                  <a:pt x="38" y="94"/>
                </a:lnTo>
                <a:lnTo>
                  <a:pt x="48" y="97"/>
                </a:lnTo>
                <a:lnTo>
                  <a:pt x="57" y="94"/>
                </a:lnTo>
                <a:lnTo>
                  <a:pt x="67" y="92"/>
                </a:lnTo>
                <a:lnTo>
                  <a:pt x="74" y="87"/>
                </a:lnTo>
                <a:lnTo>
                  <a:pt x="83" y="82"/>
                </a:lnTo>
                <a:lnTo>
                  <a:pt x="88" y="75"/>
                </a:lnTo>
                <a:lnTo>
                  <a:pt x="93" y="66"/>
                </a:lnTo>
                <a:lnTo>
                  <a:pt x="95" y="56"/>
                </a:lnTo>
                <a:lnTo>
                  <a:pt x="97" y="47"/>
                </a:lnTo>
                <a:lnTo>
                  <a:pt x="95" y="38"/>
                </a:lnTo>
                <a:lnTo>
                  <a:pt x="93" y="31"/>
                </a:lnTo>
                <a:lnTo>
                  <a:pt x="88" y="21"/>
                </a:lnTo>
                <a:lnTo>
                  <a:pt x="83" y="14"/>
                </a:lnTo>
                <a:lnTo>
                  <a:pt x="74" y="7"/>
                </a:lnTo>
                <a:lnTo>
                  <a:pt x="67" y="5"/>
                </a:lnTo>
                <a:lnTo>
                  <a:pt x="57" y="0"/>
                </a:lnTo>
                <a:lnTo>
                  <a:pt x="48" y="0"/>
                </a:lnTo>
                <a:lnTo>
                  <a:pt x="38" y="0"/>
                </a:lnTo>
                <a:lnTo>
                  <a:pt x="29" y="5"/>
                </a:lnTo>
                <a:lnTo>
                  <a:pt x="22" y="7"/>
                </a:lnTo>
                <a:lnTo>
                  <a:pt x="15" y="14"/>
                </a:lnTo>
                <a:lnTo>
                  <a:pt x="8" y="21"/>
                </a:lnTo>
                <a:lnTo>
                  <a:pt x="3" y="31"/>
                </a:lnTo>
                <a:lnTo>
                  <a:pt x="0" y="38"/>
                </a:lnTo>
                <a:lnTo>
                  <a:pt x="0" y="47"/>
                </a:lnTo>
                <a:close/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6" name="Freeform 391"/>
          <p:cNvSpPr>
            <a:spLocks/>
          </p:cNvSpPr>
          <p:nvPr/>
        </p:nvSpPr>
        <p:spPr bwMode="auto">
          <a:xfrm>
            <a:off x="7866063" y="3424238"/>
            <a:ext cx="74612" cy="76200"/>
          </a:xfrm>
          <a:custGeom>
            <a:avLst/>
            <a:gdLst>
              <a:gd name="T0" fmla="*/ 0 w 47"/>
              <a:gd name="T1" fmla="*/ 2147483647 h 48"/>
              <a:gd name="T2" fmla="*/ 2147483647 w 47"/>
              <a:gd name="T3" fmla="*/ 2147483647 h 48"/>
              <a:gd name="T4" fmla="*/ 2147483647 w 47"/>
              <a:gd name="T5" fmla="*/ 2147483647 h 48"/>
              <a:gd name="T6" fmla="*/ 2147483647 w 47"/>
              <a:gd name="T7" fmla="*/ 2147483647 h 48"/>
              <a:gd name="T8" fmla="*/ 2147483647 w 47"/>
              <a:gd name="T9" fmla="*/ 0 h 48"/>
              <a:gd name="T10" fmla="*/ 2147483647 w 47"/>
              <a:gd name="T11" fmla="*/ 2147483647 h 48"/>
              <a:gd name="T12" fmla="*/ 2147483647 w 47"/>
              <a:gd name="T13" fmla="*/ 2147483647 h 48"/>
              <a:gd name="T14" fmla="*/ 2147483647 w 47"/>
              <a:gd name="T15" fmla="*/ 2147483647 h 48"/>
              <a:gd name="T16" fmla="*/ 2147483647 w 47"/>
              <a:gd name="T17" fmla="*/ 2147483647 h 48"/>
              <a:gd name="T18" fmla="*/ 2147483647 w 47"/>
              <a:gd name="T19" fmla="*/ 2147483647 h 48"/>
              <a:gd name="T20" fmla="*/ 2147483647 w 47"/>
              <a:gd name="T21" fmla="*/ 2147483647 h 48"/>
              <a:gd name="T22" fmla="*/ 2147483647 w 47"/>
              <a:gd name="T23" fmla="*/ 2147483647 h 48"/>
              <a:gd name="T24" fmla="*/ 2147483647 w 47"/>
              <a:gd name="T25" fmla="*/ 2147483647 h 48"/>
              <a:gd name="T26" fmla="*/ 2147483647 w 47"/>
              <a:gd name="T27" fmla="*/ 2147483647 h 48"/>
              <a:gd name="T28" fmla="*/ 2147483647 w 47"/>
              <a:gd name="T29" fmla="*/ 2147483647 h 48"/>
              <a:gd name="T30" fmla="*/ 2147483647 w 47"/>
              <a:gd name="T31" fmla="*/ 2147483647 h 48"/>
              <a:gd name="T32" fmla="*/ 0 w 47"/>
              <a:gd name="T33" fmla="*/ 2147483647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"/>
              <a:gd name="T52" fmla="*/ 0 h 48"/>
              <a:gd name="T53" fmla="*/ 47 w 47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" h="48">
                <a:moveTo>
                  <a:pt x="0" y="24"/>
                </a:moveTo>
                <a:lnTo>
                  <a:pt x="2" y="15"/>
                </a:lnTo>
                <a:lnTo>
                  <a:pt x="7" y="8"/>
                </a:lnTo>
                <a:lnTo>
                  <a:pt x="14" y="3"/>
                </a:lnTo>
                <a:lnTo>
                  <a:pt x="24" y="0"/>
                </a:lnTo>
                <a:lnTo>
                  <a:pt x="33" y="3"/>
                </a:lnTo>
                <a:lnTo>
                  <a:pt x="40" y="8"/>
                </a:lnTo>
                <a:lnTo>
                  <a:pt x="47" y="15"/>
                </a:lnTo>
                <a:lnTo>
                  <a:pt x="47" y="24"/>
                </a:lnTo>
                <a:lnTo>
                  <a:pt x="47" y="33"/>
                </a:lnTo>
                <a:lnTo>
                  <a:pt x="40" y="43"/>
                </a:lnTo>
                <a:lnTo>
                  <a:pt x="33" y="48"/>
                </a:lnTo>
                <a:lnTo>
                  <a:pt x="24" y="48"/>
                </a:lnTo>
                <a:lnTo>
                  <a:pt x="14" y="48"/>
                </a:lnTo>
                <a:lnTo>
                  <a:pt x="7" y="43"/>
                </a:lnTo>
                <a:lnTo>
                  <a:pt x="2" y="33"/>
                </a:lnTo>
                <a:lnTo>
                  <a:pt x="0" y="24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Text Box 402"/>
          <p:cNvSpPr txBox="1">
            <a:spLocks noChangeArrowheads="1"/>
          </p:cNvSpPr>
          <p:nvPr/>
        </p:nvSpPr>
        <p:spPr bwMode="auto">
          <a:xfrm>
            <a:off x="7445375" y="3779838"/>
            <a:ext cx="62649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Goal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9" name="Group 1456"/>
          <p:cNvGrpSpPr>
            <a:grpSpLocks/>
          </p:cNvGrpSpPr>
          <p:nvPr/>
        </p:nvGrpSpPr>
        <p:grpSpPr bwMode="auto">
          <a:xfrm>
            <a:off x="2438400" y="4953000"/>
            <a:ext cx="2514600" cy="990600"/>
            <a:chOff x="2438400" y="4953000"/>
            <a:chExt cx="2514600" cy="990600"/>
          </a:xfrm>
        </p:grpSpPr>
        <p:sp>
          <p:nvSpPr>
            <p:cNvPr id="46123" name="Line 465"/>
            <p:cNvSpPr>
              <a:spLocks noChangeShapeType="1"/>
            </p:cNvSpPr>
            <p:nvPr/>
          </p:nvSpPr>
          <p:spPr bwMode="auto">
            <a:xfrm flipV="1">
              <a:off x="2438400" y="5791200"/>
              <a:ext cx="3048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4" name="Line 466"/>
            <p:cNvSpPr>
              <a:spLocks noChangeShapeType="1"/>
            </p:cNvSpPr>
            <p:nvPr/>
          </p:nvSpPr>
          <p:spPr bwMode="auto">
            <a:xfrm>
              <a:off x="2743200" y="5791200"/>
              <a:ext cx="22860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5" name="Line 468"/>
            <p:cNvSpPr>
              <a:spLocks noChangeShapeType="1"/>
            </p:cNvSpPr>
            <p:nvPr/>
          </p:nvSpPr>
          <p:spPr bwMode="auto">
            <a:xfrm flipV="1">
              <a:off x="2971800" y="5791200"/>
              <a:ext cx="22860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6" name="Line 469"/>
            <p:cNvSpPr>
              <a:spLocks noChangeShapeType="1"/>
            </p:cNvSpPr>
            <p:nvPr/>
          </p:nvSpPr>
          <p:spPr bwMode="auto">
            <a:xfrm flipV="1">
              <a:off x="3200400" y="5715000"/>
              <a:ext cx="533400" cy="762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7" name="Line 470"/>
            <p:cNvSpPr>
              <a:spLocks noChangeShapeType="1"/>
            </p:cNvSpPr>
            <p:nvPr/>
          </p:nvSpPr>
          <p:spPr bwMode="auto">
            <a:xfrm flipV="1">
              <a:off x="3733800" y="5105400"/>
              <a:ext cx="533400" cy="6096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8" name="Text Box 487"/>
            <p:cNvSpPr txBox="1">
              <a:spLocks noChangeArrowheads="1"/>
            </p:cNvSpPr>
            <p:nvPr/>
          </p:nvSpPr>
          <p:spPr bwMode="auto">
            <a:xfrm>
              <a:off x="4267200" y="4953000"/>
              <a:ext cx="68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0000FF"/>
                  </a:solidFill>
                  <a:latin typeface="Optima ExtraBlack"/>
                  <a:cs typeface="Optima ExtraBlack"/>
                </a:rPr>
                <a:t>Amy</a:t>
              </a:r>
              <a:endParaRPr lang="en-US" dirty="0">
                <a:solidFill>
                  <a:srgbClr val="0000FF"/>
                </a:solidFill>
                <a:latin typeface="Optima ExtraBlack"/>
                <a:cs typeface="Optima ExtraBlack"/>
              </a:endParaRPr>
            </a:p>
          </p:txBody>
        </p:sp>
      </p:grpSp>
      <p:grpSp>
        <p:nvGrpSpPr>
          <p:cNvPr id="10" name="Group 1457"/>
          <p:cNvGrpSpPr>
            <a:grpSpLocks/>
          </p:cNvGrpSpPr>
          <p:nvPr/>
        </p:nvGrpSpPr>
        <p:grpSpPr bwMode="auto">
          <a:xfrm>
            <a:off x="2438400" y="5334000"/>
            <a:ext cx="2474913" cy="750888"/>
            <a:chOff x="2438400" y="5334000"/>
            <a:chExt cx="2474913" cy="750888"/>
          </a:xfrm>
        </p:grpSpPr>
        <p:sp>
          <p:nvSpPr>
            <p:cNvPr id="46117" name="Line 481"/>
            <p:cNvSpPr>
              <a:spLocks noChangeShapeType="1"/>
            </p:cNvSpPr>
            <p:nvPr/>
          </p:nvSpPr>
          <p:spPr bwMode="auto">
            <a:xfrm flipV="1">
              <a:off x="2438400" y="5562600"/>
              <a:ext cx="533400" cy="2286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8" name="Line 482"/>
            <p:cNvSpPr>
              <a:spLocks noChangeShapeType="1"/>
            </p:cNvSpPr>
            <p:nvPr/>
          </p:nvSpPr>
          <p:spPr bwMode="auto">
            <a:xfrm flipV="1">
              <a:off x="2971800" y="5334000"/>
              <a:ext cx="228600" cy="2286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9" name="Line 483"/>
            <p:cNvSpPr>
              <a:spLocks noChangeShapeType="1"/>
            </p:cNvSpPr>
            <p:nvPr/>
          </p:nvSpPr>
          <p:spPr bwMode="auto">
            <a:xfrm>
              <a:off x="3200400" y="5334000"/>
              <a:ext cx="304800" cy="2286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0" name="Line 484"/>
            <p:cNvSpPr>
              <a:spLocks noChangeShapeType="1"/>
            </p:cNvSpPr>
            <p:nvPr/>
          </p:nvSpPr>
          <p:spPr bwMode="auto">
            <a:xfrm>
              <a:off x="3505200" y="5562600"/>
              <a:ext cx="533400" cy="2286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1" name="Line 485"/>
            <p:cNvSpPr>
              <a:spLocks noChangeShapeType="1"/>
            </p:cNvSpPr>
            <p:nvPr/>
          </p:nvSpPr>
          <p:spPr bwMode="auto">
            <a:xfrm>
              <a:off x="4038600" y="5791200"/>
              <a:ext cx="228600" cy="1524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2" name="Text Box 489"/>
            <p:cNvSpPr txBox="1">
              <a:spLocks noChangeArrowheads="1"/>
            </p:cNvSpPr>
            <p:nvPr/>
          </p:nvSpPr>
          <p:spPr bwMode="auto">
            <a:xfrm>
              <a:off x="4227513" y="5780088"/>
              <a:ext cx="685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00AB00"/>
                  </a:solidFill>
                  <a:latin typeface="Optima ExtraBlack"/>
                  <a:cs typeface="Optima ExtraBlack"/>
                </a:rPr>
                <a:t>Mary</a:t>
              </a:r>
              <a:endParaRPr lang="en-US" dirty="0">
                <a:solidFill>
                  <a:srgbClr val="0000FF"/>
                </a:solidFill>
                <a:latin typeface="Optima ExtraBlack"/>
                <a:cs typeface="Optima ExtraBlack"/>
              </a:endParaRPr>
            </a:p>
          </p:txBody>
        </p:sp>
      </p:grpSp>
      <p:grpSp>
        <p:nvGrpSpPr>
          <p:cNvPr id="11" name="Group 1455"/>
          <p:cNvGrpSpPr>
            <a:grpSpLocks/>
          </p:cNvGrpSpPr>
          <p:nvPr/>
        </p:nvGrpSpPr>
        <p:grpSpPr bwMode="auto">
          <a:xfrm>
            <a:off x="2438400" y="4953000"/>
            <a:ext cx="2667000" cy="533400"/>
            <a:chOff x="2438400" y="4953000"/>
            <a:chExt cx="2667000" cy="533400"/>
          </a:xfrm>
        </p:grpSpPr>
        <p:sp>
          <p:nvSpPr>
            <p:cNvPr id="46111" name="Line 490"/>
            <p:cNvSpPr>
              <a:spLocks noChangeShapeType="1"/>
            </p:cNvSpPr>
            <p:nvPr/>
          </p:nvSpPr>
          <p:spPr bwMode="auto">
            <a:xfrm flipV="1">
              <a:off x="2438400" y="4953000"/>
              <a:ext cx="228600" cy="38100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2" name="Line 491"/>
            <p:cNvSpPr>
              <a:spLocks noChangeShapeType="1"/>
            </p:cNvSpPr>
            <p:nvPr/>
          </p:nvSpPr>
          <p:spPr bwMode="auto">
            <a:xfrm>
              <a:off x="2667000" y="4953000"/>
              <a:ext cx="53340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3" name="Line 492"/>
            <p:cNvSpPr>
              <a:spLocks noChangeShapeType="1"/>
            </p:cNvSpPr>
            <p:nvPr/>
          </p:nvSpPr>
          <p:spPr bwMode="auto">
            <a:xfrm>
              <a:off x="3200400" y="4953000"/>
              <a:ext cx="304800" cy="22860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4" name="Line 493"/>
            <p:cNvSpPr>
              <a:spLocks noChangeShapeType="1"/>
            </p:cNvSpPr>
            <p:nvPr/>
          </p:nvSpPr>
          <p:spPr bwMode="auto">
            <a:xfrm>
              <a:off x="3505200" y="5181600"/>
              <a:ext cx="228600" cy="7620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5" name="Line 494"/>
            <p:cNvSpPr>
              <a:spLocks noChangeShapeType="1"/>
            </p:cNvSpPr>
            <p:nvPr/>
          </p:nvSpPr>
          <p:spPr bwMode="auto">
            <a:xfrm>
              <a:off x="3733800" y="5257800"/>
              <a:ext cx="533400" cy="7620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6" name="Text Box 496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838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800080"/>
                  </a:solidFill>
                  <a:latin typeface="Optima ExtraBlack"/>
                  <a:cs typeface="Optima ExtraBlack"/>
                </a:rPr>
                <a:t>Isaiah</a:t>
              </a:r>
              <a:endParaRPr lang="en-US" dirty="0">
                <a:solidFill>
                  <a:srgbClr val="0000FF"/>
                </a:solidFill>
                <a:latin typeface="Optima ExtraBlack"/>
                <a:cs typeface="Optima ExtraBlack"/>
              </a:endParaRPr>
            </a:p>
          </p:txBody>
        </p:sp>
      </p:grpSp>
      <p:grpSp>
        <p:nvGrpSpPr>
          <p:cNvPr id="12" name="Group 1447"/>
          <p:cNvGrpSpPr>
            <a:grpSpLocks/>
          </p:cNvGrpSpPr>
          <p:nvPr/>
        </p:nvGrpSpPr>
        <p:grpSpPr bwMode="auto">
          <a:xfrm>
            <a:off x="2438400" y="5410200"/>
            <a:ext cx="2667000" cy="381000"/>
            <a:chOff x="2438400" y="5410200"/>
            <a:chExt cx="2667000" cy="381000"/>
          </a:xfrm>
        </p:grpSpPr>
        <p:sp>
          <p:nvSpPr>
            <p:cNvPr id="46104" name="Line 402"/>
            <p:cNvSpPr>
              <a:spLocks noChangeShapeType="1"/>
            </p:cNvSpPr>
            <p:nvPr/>
          </p:nvSpPr>
          <p:spPr bwMode="auto">
            <a:xfrm>
              <a:off x="2438400" y="5562600"/>
              <a:ext cx="304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Line 403"/>
            <p:cNvSpPr>
              <a:spLocks noChangeShapeType="1"/>
            </p:cNvSpPr>
            <p:nvPr/>
          </p:nvSpPr>
          <p:spPr bwMode="auto">
            <a:xfrm>
              <a:off x="2743200" y="5562600"/>
              <a:ext cx="228600" cy="228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6" name="Line 404"/>
            <p:cNvSpPr>
              <a:spLocks noChangeShapeType="1"/>
            </p:cNvSpPr>
            <p:nvPr/>
          </p:nvSpPr>
          <p:spPr bwMode="auto">
            <a:xfrm flipV="1">
              <a:off x="2971800" y="5562600"/>
              <a:ext cx="533400" cy="228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7" name="Line 405"/>
            <p:cNvSpPr>
              <a:spLocks noChangeShapeType="1"/>
            </p:cNvSpPr>
            <p:nvPr/>
          </p:nvSpPr>
          <p:spPr bwMode="auto">
            <a:xfrm flipV="1">
              <a:off x="3505200" y="5562600"/>
              <a:ext cx="228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8" name="Line 406"/>
            <p:cNvSpPr>
              <a:spLocks noChangeShapeType="1"/>
            </p:cNvSpPr>
            <p:nvPr/>
          </p:nvSpPr>
          <p:spPr bwMode="auto">
            <a:xfrm flipV="1">
              <a:off x="3733800" y="5410200"/>
              <a:ext cx="228600" cy="152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9" name="Line 407"/>
            <p:cNvSpPr>
              <a:spLocks noChangeShapeType="1"/>
            </p:cNvSpPr>
            <p:nvPr/>
          </p:nvSpPr>
          <p:spPr bwMode="auto">
            <a:xfrm>
              <a:off x="3962400" y="5410200"/>
              <a:ext cx="304800" cy="152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0" name="Text Box 415"/>
            <p:cNvSpPr txBox="1">
              <a:spLocks noChangeArrowheads="1"/>
            </p:cNvSpPr>
            <p:nvPr/>
          </p:nvSpPr>
          <p:spPr bwMode="auto">
            <a:xfrm>
              <a:off x="4343400" y="54864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Optima ExtraBlack"/>
                  <a:cs typeface="Optima ExtraBlack"/>
                </a:rPr>
                <a:t>Chase</a:t>
              </a:r>
              <a:endParaRPr lang="en-US" dirty="0">
                <a:solidFill>
                  <a:srgbClr val="0000FF"/>
                </a:solidFill>
                <a:latin typeface="Optima ExtraBlack"/>
                <a:cs typeface="Optima ExtraBlack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068479" y="3037270"/>
            <a:ext cx="2590800" cy="838200"/>
          </a:xfrm>
          <a:prstGeom prst="right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Optima"/>
                <a:cs typeface="Optima"/>
              </a:rPr>
              <a:t>Proficiency</a:t>
            </a:r>
            <a:endParaRPr lang="en-US" b="1" dirty="0">
              <a:latin typeface="Optima"/>
              <a:cs typeface="Optima"/>
            </a:endParaRPr>
          </a:p>
        </p:txBody>
      </p:sp>
      <p:cxnSp>
        <p:nvCxnSpPr>
          <p:cNvPr id="16" name="Straight Connector 15"/>
          <p:cNvCxnSpPr>
            <a:stCxn id="46117" idx="0"/>
          </p:cNvCxnSpPr>
          <p:nvPr/>
        </p:nvCxnSpPr>
        <p:spPr>
          <a:xfrm flipV="1">
            <a:off x="2438400" y="3505200"/>
            <a:ext cx="5486400" cy="228600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7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Florida Problem Solving &amp; Response to Intervention Project</a:t>
            </a:r>
          </a:p>
          <a:p>
            <a:r>
              <a:rPr lang="en-US" dirty="0" smtClean="0"/>
              <a:t>Heartland Area Education Agency 11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fld id="{2B856BC8-A5D9-4ED2-ACA6-085BA616CD0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42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400300" y="2133600"/>
            <a:ext cx="4343400" cy="4267200"/>
          </a:xfrm>
          <a:prstGeom prst="triangle">
            <a:avLst/>
          </a:prstGeom>
          <a:gradFill>
            <a:gsLst>
              <a:gs pos="5000">
                <a:srgbClr val="FF0000"/>
              </a:gs>
              <a:gs pos="40000">
                <a:srgbClr val="FFFF00"/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29000" y="2667000"/>
            <a:ext cx="2286000" cy="2159006"/>
            <a:chOff x="3429000" y="4038600"/>
            <a:chExt cx="2286000" cy="2159006"/>
          </a:xfrm>
        </p:grpSpPr>
        <p:grpSp>
          <p:nvGrpSpPr>
            <p:cNvPr id="25" name="Group 24"/>
            <p:cNvGrpSpPr/>
            <p:nvPr/>
          </p:nvGrpSpPr>
          <p:grpSpPr>
            <a:xfrm rot="3175401">
              <a:off x="3633604" y="4350999"/>
              <a:ext cx="1868325" cy="1824889"/>
              <a:chOff x="6019800" y="1981200"/>
              <a:chExt cx="1981200" cy="1981200"/>
            </a:xfrm>
          </p:grpSpPr>
          <p:sp>
            <p:nvSpPr>
              <p:cNvPr id="20" name="Circular Arrow 19"/>
              <p:cNvSpPr/>
              <p:nvPr/>
            </p:nvSpPr>
            <p:spPr>
              <a:xfrm>
                <a:off x="6019800" y="19812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5400000">
                <a:off x="60960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59436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 rot="10800000">
                <a:off x="6019800" y="21336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429000" y="4038600"/>
              <a:ext cx="22860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solidFill>
                    <a:prstClr val="black"/>
                  </a:solidFill>
                  <a:latin typeface="Optima"/>
                  <a:cs typeface="Optima"/>
                </a:rPr>
                <a:t>What is the problem?</a:t>
              </a:r>
              <a:endParaRPr lang="en-US" sz="1700" b="1" dirty="0">
                <a:solidFill>
                  <a:prstClr val="black"/>
                </a:solidFill>
                <a:latin typeface="Optima"/>
                <a:cs typeface="Optima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5181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1:</a:t>
            </a:r>
          </a:p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100% Meetings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3200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2/3: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EBIS Meetings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3716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3:</a:t>
            </a:r>
          </a:p>
          <a:p>
            <a:r>
              <a:rPr lang="en-US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Individual Problem Solving Meetings</a:t>
            </a: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562600" y="3990622"/>
            <a:ext cx="3441814" cy="5334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 smtClean="0">
                <a:solidFill>
                  <a:prstClr val="white"/>
                </a:solidFill>
                <a:latin typeface="Optima"/>
                <a:cs typeface="Optima"/>
              </a:rPr>
              <a:t>Actual % of students in </a:t>
            </a:r>
            <a:r>
              <a:rPr lang="en-US" sz="1700" b="1" i="1" u="sng" dirty="0" smtClean="0">
                <a:solidFill>
                  <a:prstClr val="white"/>
                </a:solidFill>
                <a:latin typeface="Optima"/>
                <a:cs typeface="Optima"/>
              </a:rPr>
              <a:t>intervention</a:t>
            </a:r>
            <a:r>
              <a:rPr lang="en-US" sz="1700" dirty="0" smtClean="0">
                <a:solidFill>
                  <a:prstClr val="white"/>
                </a:solidFill>
                <a:latin typeface="Optima"/>
                <a:cs typeface="Optima"/>
              </a:rPr>
              <a:t> making adequate progress</a:t>
            </a:r>
            <a:endParaRPr lang="en-US" sz="1700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562600" y="2971800"/>
            <a:ext cx="3434132" cy="533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prstClr val="white"/>
                </a:solidFill>
                <a:latin typeface="Optima"/>
                <a:cs typeface="Optima"/>
              </a:rPr>
              <a:t>Most students in </a:t>
            </a:r>
            <a:r>
              <a:rPr lang="en-US" sz="1700" b="1" i="1" u="sng" dirty="0" smtClean="0">
                <a:solidFill>
                  <a:prstClr val="white"/>
                </a:solidFill>
                <a:latin typeface="Optima"/>
                <a:cs typeface="Optima"/>
              </a:rPr>
              <a:t>intervention</a:t>
            </a:r>
            <a:r>
              <a:rPr lang="en-US" sz="1700" dirty="0" smtClean="0">
                <a:solidFill>
                  <a:prstClr val="white"/>
                </a:solidFill>
                <a:latin typeface="Optima"/>
                <a:cs typeface="Optima"/>
              </a:rPr>
              <a:t> making adequate progress</a:t>
            </a:r>
            <a:endParaRPr lang="en-US" sz="1700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35" name="Up-Down Arrow 34"/>
          <p:cNvSpPr/>
          <p:nvPr/>
        </p:nvSpPr>
        <p:spPr>
          <a:xfrm>
            <a:off x="7162800" y="3533422"/>
            <a:ext cx="304800" cy="457200"/>
          </a:xfrm>
          <a:prstGeom prst="up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562600" y="2314222"/>
            <a:ext cx="3441814" cy="5334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Optima"/>
                <a:cs typeface="Optima"/>
              </a:rPr>
              <a:t>Actual </a:t>
            </a:r>
            <a:r>
              <a:rPr lang="en-US" b="1" i="1" u="sng" dirty="0">
                <a:solidFill>
                  <a:prstClr val="white"/>
                </a:solidFill>
                <a:latin typeface="Optima"/>
                <a:cs typeface="Optima"/>
              </a:rPr>
              <a:t>i</a:t>
            </a:r>
            <a:r>
              <a:rPr lang="en-US" b="1" i="1" u="sng" dirty="0" smtClean="0">
                <a:solidFill>
                  <a:prstClr val="white"/>
                </a:solidFill>
                <a:latin typeface="Optima"/>
                <a:cs typeface="Optima"/>
              </a:rPr>
              <a:t>ndividual</a:t>
            </a:r>
            <a:r>
              <a:rPr lang="en-US" dirty="0" smtClean="0">
                <a:solidFill>
                  <a:prstClr val="white"/>
                </a:solidFill>
                <a:latin typeface="Optima"/>
                <a:cs typeface="Optima"/>
              </a:rPr>
              <a:t> student performance</a:t>
            </a:r>
            <a:endParaRPr lang="en-US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562600" y="1295400"/>
            <a:ext cx="3434132" cy="533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Optima"/>
                <a:cs typeface="Optima"/>
              </a:rPr>
              <a:t>Expected Student Performance</a:t>
            </a:r>
            <a:endParaRPr lang="en-US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38" name="Up-Down Arrow 37"/>
          <p:cNvSpPr/>
          <p:nvPr/>
        </p:nvSpPr>
        <p:spPr>
          <a:xfrm>
            <a:off x="7162800" y="1857022"/>
            <a:ext cx="304800" cy="457200"/>
          </a:xfrm>
          <a:prstGeom prst="up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4075" y="5867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ALL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981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FEW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03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SOME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Problem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3.95096E-6 L 3.55085E-6 -0.2190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4" grpId="1" animBg="1"/>
      <p:bldP spid="34" grpId="1" animBg="1"/>
      <p:bldP spid="35" grpId="1" animBg="1"/>
      <p:bldP spid="36" grpId="0" animBg="1"/>
      <p:bldP spid="37" grpId="0" animBg="1"/>
      <p:bldP spid="38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importance of using data to determine the problem?</a:t>
            </a:r>
          </a:p>
          <a:p>
            <a:r>
              <a:rPr lang="en-US" dirty="0" smtClean="0"/>
              <a:t>What does data look like at each tier of support?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8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Problem Solving Process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905000" y="1600200"/>
            <a:ext cx="5334000" cy="464820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90900" y="2895600"/>
            <a:ext cx="2362200" cy="20574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Optima"/>
                <a:cs typeface="Optima"/>
              </a:rPr>
              <a:t>Improved Student Achievement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5616" y="320040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Optima"/>
                <a:cs typeface="Optima"/>
              </a:rPr>
              <a:t>2. Problem Analysis</a:t>
            </a:r>
            <a:endParaRPr lang="en-US" sz="2800" dirty="0">
              <a:latin typeface="Optima"/>
              <a:cs typeface="Optima"/>
            </a:endParaRPr>
          </a:p>
        </p:txBody>
      </p:sp>
      <p:sp>
        <p:nvSpPr>
          <p:cNvPr id="21" name="Circular Arrow 20"/>
          <p:cNvSpPr/>
          <p:nvPr/>
        </p:nvSpPr>
        <p:spPr>
          <a:xfrm rot="21019066">
            <a:off x="4989564" y="2268293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52352" y="160266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Optima"/>
                <a:cs typeface="Optima"/>
              </a:rPr>
              <a:t>1. Problem Identification</a:t>
            </a:r>
            <a:endParaRPr lang="en-US" sz="2600" dirty="0">
              <a:latin typeface="Optima"/>
              <a:cs typeface="Opti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95488" y="48006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rgbClr val="FF0000"/>
                </a:solidFill>
                <a:latin typeface="Optima"/>
                <a:cs typeface="Optima"/>
              </a:rPr>
              <a:t>Why</a:t>
            </a:r>
            <a:r>
              <a:rPr lang="en-US" sz="3200" dirty="0" smtClean="0">
                <a:latin typeface="Optima"/>
                <a:cs typeface="Optima"/>
              </a:rPr>
              <a:t> is the problem occurring?</a:t>
            </a:r>
            <a:endParaRPr lang="en-US" sz="3200" dirty="0"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Step 2: Problem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The </a:t>
            </a:r>
            <a:r>
              <a:rPr lang="en-US" sz="4400" i="1" dirty="0" smtClean="0">
                <a:solidFill>
                  <a:srgbClr val="FF0000"/>
                </a:solidFill>
              </a:rPr>
              <a:t>WHY </a:t>
            </a:r>
            <a:r>
              <a:rPr lang="en-US" sz="4400" dirty="0" smtClean="0"/>
              <a:t>should always drive the </a:t>
            </a:r>
            <a:r>
              <a:rPr lang="en-US" sz="4400" i="1" dirty="0" smtClean="0">
                <a:solidFill>
                  <a:srgbClr val="FF0000"/>
                </a:solidFill>
              </a:rPr>
              <a:t>WHAT</a:t>
            </a: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BC8-A5D9-4ED2-ACA6-085BA616CD0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05600" y="11430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Plan Development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Problem Identification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336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7432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0480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3528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6576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9624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2672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4384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4864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1816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8768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5720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7912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5908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8956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2004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743200" y="2743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048000" y="2743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895600" y="2971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5052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352800" y="2743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200400" y="2971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048000" y="32004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68580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200400" y="3429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200400" y="3657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5532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2484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400800" y="2743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705600" y="2743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553200" y="2971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248400" y="2971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9436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096000" y="2743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6400800" y="32004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248400" y="3429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6248400" y="3657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248400" y="4114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6248400" y="3886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200400" y="3886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200400" y="4114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60960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64008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67056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70104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7315200" y="2286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38100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3657600" y="2743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3505200" y="2971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3352800" y="32004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5638800" y="2514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5791200" y="2743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5943600" y="2971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6096000" y="32004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200400" y="43434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3200400" y="4572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6248400" y="54864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6248400" y="5257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6248400" y="5029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6248400" y="4800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6248400" y="4572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6248400" y="43434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3200400" y="5029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3200400" y="5257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6248400" y="5943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6248400" y="5715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3200400" y="57150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3200400" y="54864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3200400" y="4800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3200400" y="59436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3200400" y="6172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/>
          <p:cNvSpPr/>
          <p:nvPr/>
        </p:nvSpPr>
        <p:spPr>
          <a:xfrm>
            <a:off x="6248400" y="61722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ounded Rectangle 99"/>
          <p:cNvSpPr/>
          <p:nvPr/>
        </p:nvSpPr>
        <p:spPr>
          <a:xfrm>
            <a:off x="3200400" y="6400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6248400" y="6400800"/>
            <a:ext cx="304800" cy="2286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3666744" y="2465832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Problem Analysis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1" animBg="1"/>
      <p:bldP spid="57" grpId="0" animBg="1"/>
      <p:bldP spid="58" grpId="0" animBg="1"/>
      <p:bldP spid="59" grpId="0" animBg="1"/>
      <p:bldP spid="6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98" grpId="0" animBg="1"/>
      <p:bldP spid="99" grpId="0" animBg="1"/>
      <p:bldP spid="100" grpId="0" animBg="1"/>
      <p:bldP spid="101" grpId="0" animBg="1"/>
      <p:bldP spid="10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888821"/>
              </p:ext>
            </p:extLst>
          </p:nvPr>
        </p:nvGraphicFramePr>
        <p:xfrm>
          <a:off x="457200" y="999035"/>
          <a:ext cx="8229600" cy="546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/>
                <a:gridCol w="4114800"/>
              </a:tblGrid>
              <a:tr h="2733889"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Instruction: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Curriculum:</a:t>
                      </a:r>
                    </a:p>
                  </a:txBody>
                  <a:tcPr/>
                </a:tc>
              </a:tr>
              <a:tr h="2733889"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Environment: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Learner: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B050"/>
                </a:solidFill>
              </a:rPr>
              <a:t>Student Learning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981200"/>
            <a:ext cx="342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smtClean="0">
                <a:latin typeface="Optima"/>
                <a:cs typeface="Optima"/>
              </a:rPr>
              <a:t>How</a:t>
            </a:r>
            <a:r>
              <a:rPr lang="en-US" sz="3400" b="1" dirty="0" smtClean="0">
                <a:latin typeface="Optima"/>
                <a:cs typeface="Optima"/>
              </a:rPr>
              <a:t> </a:t>
            </a:r>
            <a:r>
              <a:rPr lang="en-US" sz="3400" dirty="0" smtClean="0">
                <a:latin typeface="Optima"/>
                <a:cs typeface="Optima"/>
              </a:rPr>
              <a:t>you teach</a:t>
            </a:r>
            <a:endParaRPr lang="en-US" sz="3400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2016456"/>
            <a:ext cx="365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smtClean="0">
                <a:latin typeface="Optima"/>
                <a:cs typeface="Optima"/>
              </a:rPr>
              <a:t>What</a:t>
            </a:r>
            <a:r>
              <a:rPr lang="en-US" sz="3400" b="1" dirty="0" smtClean="0">
                <a:latin typeface="Optima"/>
                <a:cs typeface="Optima"/>
              </a:rPr>
              <a:t> </a:t>
            </a:r>
            <a:r>
              <a:rPr lang="en-US" sz="3400" dirty="0" smtClean="0">
                <a:latin typeface="Optima"/>
                <a:cs typeface="Optima"/>
              </a:rPr>
              <a:t>you teach</a:t>
            </a:r>
            <a:endParaRPr lang="en-US" sz="3400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784" y="4759656"/>
            <a:ext cx="381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smtClean="0">
                <a:latin typeface="Optima"/>
                <a:cs typeface="Optima"/>
              </a:rPr>
              <a:t>Where</a:t>
            </a:r>
            <a:r>
              <a:rPr lang="en-US" sz="3400" b="1" dirty="0" smtClean="0">
                <a:latin typeface="Optima"/>
                <a:cs typeface="Optima"/>
              </a:rPr>
              <a:t> </a:t>
            </a:r>
            <a:r>
              <a:rPr lang="en-US" sz="3400" dirty="0" smtClean="0">
                <a:latin typeface="Optima"/>
                <a:cs typeface="Optima"/>
              </a:rPr>
              <a:t>you teach</a:t>
            </a:r>
            <a:endParaRPr lang="en-US" sz="3400" dirty="0">
              <a:latin typeface="Optima"/>
              <a:cs typeface="Opti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4746008"/>
            <a:ext cx="3429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smtClean="0">
                <a:latin typeface="Optima"/>
                <a:cs typeface="Optima"/>
              </a:rPr>
              <a:t>Who</a:t>
            </a:r>
            <a:r>
              <a:rPr lang="en-US" sz="3400" b="1" dirty="0" smtClean="0">
                <a:latin typeface="Optima"/>
                <a:cs typeface="Optima"/>
              </a:rPr>
              <a:t> </a:t>
            </a:r>
            <a:r>
              <a:rPr lang="en-US" sz="3400" dirty="0" smtClean="0">
                <a:latin typeface="Optima"/>
                <a:cs typeface="Optima"/>
              </a:rPr>
              <a:t>you teach</a:t>
            </a:r>
            <a:endParaRPr lang="en-US" sz="3400" dirty="0">
              <a:latin typeface="Optima"/>
              <a:cs typeface="Optima"/>
            </a:endParaRPr>
          </a:p>
        </p:txBody>
      </p:sp>
      <p:sp>
        <p:nvSpPr>
          <p:cNvPr id="12" name="Up Arrow 11"/>
          <p:cNvSpPr/>
          <p:nvPr/>
        </p:nvSpPr>
        <p:spPr>
          <a:xfrm rot="18892579">
            <a:off x="4626939" y="3602747"/>
            <a:ext cx="838200" cy="1143000"/>
          </a:xfrm>
          <a:prstGeom prst="upArrow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2707657">
            <a:off x="3699445" y="3611439"/>
            <a:ext cx="838200" cy="1143000"/>
          </a:xfrm>
          <a:prstGeom prst="upArrow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8049633">
            <a:off x="3696099" y="2686575"/>
            <a:ext cx="838200" cy="1143000"/>
          </a:xfrm>
          <a:prstGeom prst="upArrow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3479672">
            <a:off x="4612584" y="2683625"/>
            <a:ext cx="838200" cy="1143000"/>
          </a:xfrm>
          <a:prstGeom prst="upArrow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8" grpId="0"/>
      <p:bldP spid="10" grpId="0"/>
      <p:bldP spid="14" grpId="0"/>
      <p:bldP spid="12" grpId="0" animBg="1"/>
      <p:bldP spid="13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2303"/>
            <a:ext cx="8458200" cy="4557411"/>
          </a:xfrm>
        </p:spPr>
        <p:txBody>
          <a:bodyPr/>
          <a:lstStyle/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endParaRPr lang="en-US" sz="3500" dirty="0" smtClean="0"/>
          </a:p>
          <a:p>
            <a:pPr marL="0" indent="0">
              <a:buNone/>
            </a:pPr>
            <a:r>
              <a:rPr lang="en-US" sz="3500" dirty="0" smtClean="0"/>
              <a:t>We can control the </a:t>
            </a:r>
            <a:r>
              <a:rPr lang="en-US" sz="3500" b="1" i="1" u="sng" dirty="0" smtClean="0"/>
              <a:t>how</a:t>
            </a:r>
            <a:r>
              <a:rPr lang="en-US" sz="3500" dirty="0" smtClean="0"/>
              <a:t>, </a:t>
            </a:r>
            <a:r>
              <a:rPr lang="en-US" sz="3500" b="1" i="1" u="sng" dirty="0" smtClean="0"/>
              <a:t>what</a:t>
            </a:r>
            <a:r>
              <a:rPr lang="en-US" sz="3500" dirty="0" smtClean="0"/>
              <a:t>, and </a:t>
            </a:r>
            <a:r>
              <a:rPr lang="en-US" sz="3500" b="1" i="1" u="sng" dirty="0" smtClean="0"/>
              <a:t>where</a:t>
            </a:r>
            <a:r>
              <a:rPr lang="en-US" sz="3500" dirty="0" smtClean="0"/>
              <a:t> </a:t>
            </a:r>
          </a:p>
          <a:p>
            <a:pPr marL="0" indent="0">
              <a:buNone/>
            </a:pPr>
            <a:endParaRPr lang="en-US" sz="3500" dirty="0" smtClean="0"/>
          </a:p>
          <a:p>
            <a:pPr marL="0" indent="0">
              <a:buNone/>
            </a:pPr>
            <a:r>
              <a:rPr lang="en-US" sz="3500" dirty="0" smtClean="0"/>
              <a:t>We don’t have much control over the </a:t>
            </a:r>
            <a:r>
              <a:rPr lang="en-US" sz="3500" b="1" i="1" u="sng" dirty="0" smtClean="0"/>
              <a:t>who</a:t>
            </a:r>
            <a:endParaRPr lang="en-US" sz="3500" dirty="0" smtClean="0"/>
          </a:p>
          <a:p>
            <a:endParaRPr lang="en-US" sz="3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133600"/>
            <a:ext cx="4851400" cy="4417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When it comes to problem analysis, just remember…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372532" y="1295400"/>
            <a:ext cx="47458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ea typeface="+mj-ea"/>
                <a:cs typeface="Optima"/>
              </a:rPr>
              <a:t>ICE, ICE baby</a:t>
            </a:r>
            <a:endParaRPr lang="en-US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526" y="2145794"/>
            <a:ext cx="5570756" cy="4462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Optima"/>
                <a:cs typeface="Optima"/>
              </a:rPr>
              <a:t>I – Instruction </a:t>
            </a:r>
          </a:p>
          <a:p>
            <a:r>
              <a:rPr lang="en-US" sz="6000" dirty="0" smtClean="0">
                <a:latin typeface="Optima"/>
                <a:cs typeface="Optima"/>
              </a:rPr>
              <a:t>C – Curriculum</a:t>
            </a:r>
          </a:p>
          <a:p>
            <a:r>
              <a:rPr lang="en-US" sz="6000" dirty="0" smtClean="0">
                <a:latin typeface="Optima"/>
                <a:cs typeface="Optima"/>
              </a:rPr>
              <a:t>E – Environment</a:t>
            </a:r>
          </a:p>
          <a:p>
            <a:r>
              <a:rPr lang="en-US" sz="4400" dirty="0" smtClean="0">
                <a:latin typeface="Optima"/>
                <a:cs typeface="Optima"/>
              </a:rPr>
              <a:t>		then</a:t>
            </a:r>
            <a:endParaRPr lang="en-US" sz="4400" dirty="0">
              <a:latin typeface="Optima"/>
              <a:cs typeface="Optima"/>
            </a:endParaRPr>
          </a:p>
          <a:p>
            <a:r>
              <a:rPr lang="en-US" sz="6000" dirty="0" smtClean="0">
                <a:latin typeface="Optima"/>
                <a:cs typeface="Optima"/>
              </a:rPr>
              <a:t>L – Learner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6863"/>
            <a:ext cx="8229600" cy="1143000"/>
          </a:xfrm>
          <a:noFill/>
          <a:ln/>
        </p:spPr>
        <p:txBody>
          <a:bodyPr lIns="90488" tIns="44450" rIns="90488" bIns="44450"/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What impacts student achievement?</a:t>
            </a:r>
            <a:endParaRPr 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24000"/>
            <a:ext cx="9144000" cy="4525963"/>
          </a:xfrm>
        </p:spPr>
        <p:txBody>
          <a:bodyPr>
            <a:noAutofit/>
          </a:bodyPr>
          <a:lstStyle/>
          <a:p>
            <a:pPr marL="514350" indent="-514350"/>
            <a:endParaRPr lang="en-US" sz="2800" dirty="0" smtClean="0"/>
          </a:p>
          <a:p>
            <a:pPr marL="514350" indent="-514350"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62400" y="639633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Optima"/>
                <a:cs typeface="Optima"/>
              </a:rPr>
              <a:t>John Hattie, </a:t>
            </a:r>
            <a:r>
              <a:rPr lang="en-US" sz="2400" i="1" dirty="0" smtClean="0">
                <a:latin typeface="Optima"/>
                <a:cs typeface="Optima"/>
              </a:rPr>
              <a:t>Visible Learning</a:t>
            </a:r>
            <a:r>
              <a:rPr lang="en-US" sz="2400" dirty="0" smtClean="0">
                <a:latin typeface="Optima"/>
                <a:cs typeface="Optima"/>
              </a:rPr>
              <a:t>, 2009</a:t>
            </a:r>
            <a:endParaRPr lang="en-US" sz="2400" dirty="0">
              <a:latin typeface="Optima"/>
              <a:cs typeface="Optim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043928"/>
              </p:ext>
            </p:extLst>
          </p:nvPr>
        </p:nvGraphicFramePr>
        <p:xfrm>
          <a:off x="152400" y="943768"/>
          <a:ext cx="8839200" cy="49377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083898"/>
                <a:gridCol w="1099990"/>
                <a:gridCol w="3535680"/>
                <a:gridCol w="1119632"/>
              </a:tblGrid>
              <a:tr h="745976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Optima"/>
                          <a:cs typeface="Optima"/>
                        </a:rPr>
                        <a:t>Effective </a:t>
                      </a:r>
                      <a:r>
                        <a:rPr lang="en-US" sz="2400" b="1" i="1" dirty="0" smtClean="0">
                          <a:latin typeface="Optima"/>
                          <a:cs typeface="Optima"/>
                        </a:rPr>
                        <a:t>teaching</a:t>
                      </a:r>
                      <a:r>
                        <a:rPr lang="en-US" sz="2400" baseline="0" dirty="0" smtClean="0">
                          <a:latin typeface="Optima"/>
                          <a:cs typeface="Optima"/>
                        </a:rPr>
                        <a:t> variables</a:t>
                      </a:r>
                      <a:endParaRPr lang="en-US" sz="24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Optima"/>
                          <a:cs typeface="Optima"/>
                        </a:rPr>
                        <a:t>Effect size</a:t>
                      </a:r>
                      <a:endParaRPr lang="en-US" sz="24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i="1" dirty="0" smtClean="0">
                          <a:latin typeface="Optima"/>
                          <a:cs typeface="Optima"/>
                        </a:rPr>
                        <a:t>Other</a:t>
                      </a:r>
                      <a:r>
                        <a:rPr lang="en-US" sz="2400" dirty="0" smtClean="0">
                          <a:latin typeface="Optima"/>
                          <a:cs typeface="Optima"/>
                        </a:rPr>
                        <a:t> variables</a:t>
                      </a:r>
                      <a:endParaRPr lang="en-US" sz="24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 smtClean="0">
                          <a:latin typeface="Optima"/>
                          <a:cs typeface="Optima"/>
                        </a:rPr>
                        <a:t>Effect size</a:t>
                      </a:r>
                      <a:endParaRPr lang="en-US" sz="24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Optima"/>
                          <a:cs typeface="Optima"/>
                        </a:rPr>
                        <a:t>Formative</a:t>
                      </a:r>
                      <a:r>
                        <a:rPr lang="en-US" sz="2200" baseline="0" dirty="0" smtClean="0">
                          <a:latin typeface="Optima"/>
                          <a:cs typeface="Optima"/>
                        </a:rPr>
                        <a:t> Evaluation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+0.90</a:t>
                      </a:r>
                      <a:endParaRPr lang="en-US" sz="2600" b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Socioeconomic</a:t>
                      </a:r>
                      <a:r>
                        <a:rPr lang="en-US" sz="2200" baseline="0" dirty="0" smtClean="0">
                          <a:latin typeface="Optima"/>
                          <a:cs typeface="Optima"/>
                        </a:rPr>
                        <a:t> Status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+0.57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000"/>
                      </a:srgbClr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 smtClean="0">
                          <a:latin typeface="Optima"/>
                          <a:cs typeface="Optima"/>
                        </a:rPr>
                        <a:t>Comprehensive</a:t>
                      </a:r>
                      <a:r>
                        <a:rPr lang="en-US" sz="1800" baseline="0" dirty="0" smtClean="0">
                          <a:latin typeface="Optima"/>
                          <a:cs typeface="Optima"/>
                        </a:rPr>
                        <a:t> interventions for students with LD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+0.77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Parental</a:t>
                      </a:r>
                      <a:r>
                        <a:rPr lang="en-US" sz="2200" baseline="0" dirty="0" smtClean="0">
                          <a:latin typeface="Optima"/>
                          <a:cs typeface="Optima"/>
                        </a:rPr>
                        <a:t> Involvement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+0.51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Teacher Clarity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+0.75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Computer based</a:t>
                      </a:r>
                      <a:r>
                        <a:rPr lang="en-US" sz="2200" baseline="0" dirty="0" smtClean="0">
                          <a:latin typeface="Optima"/>
                          <a:cs typeface="Optima"/>
                        </a:rPr>
                        <a:t> instruction*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+0.37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000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Feedback 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+0.73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School Finances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+0.23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19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Teacher-Student Relationships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+0.72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Optima"/>
                          <a:cs typeface="Optima"/>
                        </a:rPr>
                        <a:t>Teaching Test Taking</a:t>
                      </a:r>
                      <a:endParaRPr lang="en-US" sz="24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+0.22</a:t>
                      </a:r>
                      <a:endParaRPr lang="en-US" sz="2600" b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000"/>
                      </a:srgbClr>
                    </a:solidFill>
                  </a:tcPr>
                </a:tc>
              </a:tr>
              <a:tr h="432192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Optima"/>
                          <a:cs typeface="Optima"/>
                        </a:rPr>
                        <a:t>Problem Solving Teaching</a:t>
                      </a:r>
                      <a:endParaRPr lang="en-US" sz="2000" b="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+0.61</a:t>
                      </a:r>
                      <a:endParaRPr lang="en-US" sz="2600" b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Family Structure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+0.17</a:t>
                      </a:r>
                      <a:endParaRPr lang="en-US" sz="2600" b="1" i="1" dirty="0" smtClean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Direct Instruction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+0.59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smtClean="0">
                          <a:latin typeface="Optima"/>
                          <a:cs typeface="Optima"/>
                        </a:rPr>
                        <a:t>Retention</a:t>
                      </a:r>
                      <a:endParaRPr lang="en-US" sz="22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1" dirty="0" smtClean="0">
                          <a:latin typeface="Optima"/>
                          <a:cs typeface="Optima"/>
                        </a:rPr>
                        <a:t>-0.16</a:t>
                      </a:r>
                      <a:endParaRPr lang="en-US" sz="2600" b="1" i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25566" y="152400"/>
            <a:ext cx="9144000" cy="787038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/>
                <a:ea typeface="+mj-ea"/>
                <a:cs typeface="Goudy Old Style"/>
              </a:defRPr>
            </a:lvl1pPr>
          </a:lstStyle>
          <a:p>
            <a:r>
              <a:rPr lang="en-US" sz="3600" dirty="0" smtClean="0">
                <a:solidFill>
                  <a:schemeClr val="accent2"/>
                </a:solidFill>
                <a:effectLst/>
              </a:rPr>
              <a:t>Which ones make sense? Which ones are surprising?</a:t>
            </a:r>
            <a:endParaRPr lang="en-US" sz="3600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821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latin typeface="Goudy Old Style"/>
                <a:cs typeface="Goudy Old Style"/>
              </a:rPr>
              <a:t>Hypothesis Development</a:t>
            </a:r>
            <a:endParaRPr lang="en-US" b="1" dirty="0">
              <a:solidFill>
                <a:schemeClr val="tx1"/>
              </a:solidFill>
              <a:latin typeface="Goudy Old Style"/>
              <a:cs typeface="Goudy Old Style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864644"/>
              </p:ext>
            </p:extLst>
          </p:nvPr>
        </p:nvGraphicFramePr>
        <p:xfrm>
          <a:off x="457200" y="990600"/>
          <a:ext cx="8229600" cy="546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/>
                <a:gridCol w="4114800"/>
              </a:tblGrid>
              <a:tr h="2733889"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Instruction: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Curriculum:</a:t>
                      </a:r>
                    </a:p>
                  </a:txBody>
                  <a:tcPr/>
                </a:tc>
              </a:tr>
              <a:tr h="2733889"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Environment: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Learner: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09800" y="1676400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?</a:t>
            </a:r>
            <a:endParaRPr lang="en-US" sz="8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1676400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?</a:t>
            </a:r>
            <a:endParaRPr lang="en-US" sz="8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4419600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?</a:t>
            </a:r>
            <a:endParaRPr lang="en-US" sz="8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4419600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?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400300" y="2133600"/>
            <a:ext cx="4343400" cy="4267200"/>
          </a:xfrm>
          <a:prstGeom prst="triangle">
            <a:avLst/>
          </a:prstGeom>
          <a:gradFill>
            <a:gsLst>
              <a:gs pos="5000">
                <a:srgbClr val="FF0000"/>
              </a:gs>
              <a:gs pos="40000">
                <a:srgbClr val="FFFF00"/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0" y="5181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1:</a:t>
            </a:r>
          </a:p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100% Meetings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3200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2/3: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EBIS Meetings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3716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3:</a:t>
            </a:r>
          </a:p>
          <a:p>
            <a:r>
              <a:rPr lang="en-US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Individual Problem Solving Meetings</a:t>
            </a: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4075" y="5867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ALL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latin typeface="Optima"/>
                <a:cs typeface="Optima"/>
              </a:rPr>
              <a:t>STUDENTS</a:t>
            </a:r>
            <a:endParaRPr lang="en-US" sz="2800" b="1" dirty="0">
              <a:latin typeface="Optima"/>
              <a:cs typeface="Optim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981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FEW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03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SOME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latin typeface="Optima"/>
                <a:cs typeface="Optima"/>
              </a:rPr>
              <a:t>STUDENTS</a:t>
            </a:r>
            <a:endParaRPr lang="en-US" sz="2800" b="1" dirty="0">
              <a:latin typeface="Optima"/>
              <a:cs typeface="Optim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55322" y="4329281"/>
            <a:ext cx="4955278" cy="1868325"/>
            <a:chOff x="3655322" y="4329281"/>
            <a:chExt cx="4955278" cy="1868325"/>
          </a:xfrm>
        </p:grpSpPr>
        <p:grpSp>
          <p:nvGrpSpPr>
            <p:cNvPr id="25" name="Group 24"/>
            <p:cNvGrpSpPr/>
            <p:nvPr/>
          </p:nvGrpSpPr>
          <p:grpSpPr>
            <a:xfrm rot="3175401">
              <a:off x="3633604" y="4350999"/>
              <a:ext cx="1868325" cy="1824889"/>
              <a:chOff x="6019800" y="1981200"/>
              <a:chExt cx="1981200" cy="1981200"/>
            </a:xfrm>
          </p:grpSpPr>
          <p:sp>
            <p:nvSpPr>
              <p:cNvPr id="20" name="Circular Arrow 19"/>
              <p:cNvSpPr/>
              <p:nvPr/>
            </p:nvSpPr>
            <p:spPr>
              <a:xfrm>
                <a:off x="6019800" y="19812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5400000">
                <a:off x="60960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59436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 rot="10800000">
                <a:off x="6019800" y="21336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486400" y="5029200"/>
              <a:ext cx="31242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Why is the problem occurring?</a:t>
              </a:r>
              <a:endParaRPr lang="en-US" sz="1700" b="1" dirty="0">
                <a:latin typeface="Optima"/>
                <a:cs typeface="Optima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 rot="20706387">
            <a:off x="6770211" y="5378803"/>
            <a:ext cx="215759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Core</a:t>
            </a:r>
            <a:endParaRPr lang="en-US" sz="6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 rot="20691812">
            <a:off x="6517936" y="3849948"/>
            <a:ext cx="28312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Intervention Groups</a:t>
            </a:r>
            <a:endParaRPr lang="en-US" sz="3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060039"/>
              </p:ext>
            </p:extLst>
          </p:nvPr>
        </p:nvGraphicFramePr>
        <p:xfrm>
          <a:off x="6172199" y="5446710"/>
          <a:ext cx="2772826" cy="119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6413"/>
                <a:gridCol w="1386413"/>
              </a:tblGrid>
              <a:tr h="598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tima"/>
                          <a:cs typeface="Optima"/>
                        </a:rPr>
                        <a:t>Instruction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tima"/>
                          <a:cs typeface="Optima"/>
                        </a:rPr>
                        <a:t>Curriculum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tima"/>
                          <a:cs typeface="Optima"/>
                        </a:rPr>
                        <a:t>Environment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tima"/>
                          <a:cs typeface="Optima"/>
                        </a:rPr>
                        <a:t>Learner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 rot="20796678">
            <a:off x="6748608" y="2449965"/>
            <a:ext cx="228273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Individual students</a:t>
            </a:r>
            <a:endParaRPr lang="en-US" sz="3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Problem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6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179E-6 4.00879E-6 L 0.0007 -0.232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6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6491E-6 1.40874E-6 L -0.00399 -0.222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1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23271 L 0.0007 -0.4325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9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22276 L -0.00399 -0.433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4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28" grpId="0"/>
      <p:bldP spid="29" grpId="0"/>
      <p:bldP spid="7" grpId="1"/>
      <p:bldP spid="41" grpId="0"/>
      <p:bldP spid="41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 the Problem Solving Process as it relates to making data-based decision making about students at multiple levels</a:t>
            </a:r>
          </a:p>
          <a:p>
            <a:r>
              <a:rPr lang="en-US" dirty="0" smtClean="0"/>
              <a:t>For your district, think about what do you need in place to make this happen?</a:t>
            </a:r>
          </a:p>
          <a:p>
            <a:pPr lvl="1"/>
            <a:r>
              <a:rPr lang="en-US" dirty="0" smtClean="0"/>
              <a:t>Data systems</a:t>
            </a:r>
          </a:p>
          <a:p>
            <a:pPr lvl="1"/>
            <a:r>
              <a:rPr lang="en-US" dirty="0" smtClean="0"/>
              <a:t>Teaming structures</a:t>
            </a:r>
          </a:p>
          <a:p>
            <a:pPr lvl="1"/>
            <a:r>
              <a:rPr lang="en-US" dirty="0" smtClean="0"/>
              <a:t>Schedules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4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“It is clear that the program is less important than </a:t>
            </a:r>
            <a:r>
              <a:rPr lang="en-US" b="1" i="1" dirty="0" smtClean="0"/>
              <a:t>how it is delivered</a:t>
            </a:r>
            <a:r>
              <a:rPr lang="en-US" i="1" dirty="0" smtClean="0"/>
              <a:t>, with the most impressive gains associated with more intensity and an </a:t>
            </a:r>
            <a:r>
              <a:rPr lang="en-US" b="1" i="1" dirty="0" smtClean="0"/>
              <a:t>explicit, systematic</a:t>
            </a:r>
            <a:r>
              <a:rPr lang="en-US" i="1" dirty="0" smtClean="0"/>
              <a:t> delivery”</a:t>
            </a:r>
          </a:p>
          <a:p>
            <a:pPr marL="0" indent="0">
              <a:buNone/>
            </a:pPr>
            <a:r>
              <a:rPr lang="en-US" i="1" dirty="0" smtClean="0"/>
              <a:t>	 	Fletcher &amp; colleagues, 2007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When it comes to teaching…</a:t>
            </a:r>
            <a:endParaRPr lang="en-US" sz="4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latin typeface="Goudy Old Style"/>
                <a:cs typeface="Goudy Old Style"/>
              </a:rPr>
              <a:t>Hypothesis Development</a:t>
            </a:r>
            <a:endParaRPr lang="en-US" b="1" dirty="0">
              <a:solidFill>
                <a:schemeClr val="tx1"/>
              </a:solidFill>
              <a:latin typeface="Goudy Old Style"/>
              <a:cs typeface="Goudy Old Style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720501"/>
              </p:ext>
            </p:extLst>
          </p:nvPr>
        </p:nvGraphicFramePr>
        <p:xfrm>
          <a:off x="228600" y="990600"/>
          <a:ext cx="8686800" cy="546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3400"/>
                <a:gridCol w="4343400"/>
              </a:tblGrid>
              <a:tr h="2733889"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Instruction: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Curriculum:</a:t>
                      </a:r>
                    </a:p>
                  </a:txBody>
                  <a:tcPr/>
                </a:tc>
              </a:tr>
              <a:tr h="2733889"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Environment: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latin typeface="Optima"/>
                          <a:cs typeface="Optima"/>
                        </a:rPr>
                        <a:t>Learner: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" y="1447800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Explicit Vocabulary and Comprehension instruction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Pacing 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Opportunities to Respond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Standards of practice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Bell to bell instruction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447800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/>
              <a:buChar char="•"/>
            </a:pPr>
            <a:r>
              <a:rPr lang="en-US" sz="2000" dirty="0">
                <a:latin typeface="Optima"/>
                <a:cs typeface="Optima"/>
              </a:rPr>
              <a:t>Fidelity to curriculum </a:t>
            </a:r>
            <a:r>
              <a:rPr lang="en-US" sz="2000" dirty="0" smtClean="0">
                <a:latin typeface="Optima"/>
                <a:cs typeface="Optima"/>
              </a:rPr>
              <a:t>materials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Teaches skills to mastery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Adequate opportunity for practice and review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>
                <a:latin typeface="Optima"/>
                <a:cs typeface="Optima"/>
              </a:rPr>
              <a:t>Match between skills and </a:t>
            </a:r>
            <a:r>
              <a:rPr lang="en-US" sz="2000" dirty="0" smtClean="0">
                <a:latin typeface="Optima"/>
                <a:cs typeface="Optima"/>
              </a:rPr>
              <a:t>learner</a:t>
            </a:r>
          </a:p>
          <a:p>
            <a:pPr marL="234950" indent="-234950">
              <a:buFont typeface="Arial"/>
              <a:buChar char="•"/>
            </a:pP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114800"/>
            <a:ext cx="4343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Classroom routines and behavior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Partnerships explicitly taught and used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Student engagement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Teacher-student interactions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Group size and arrangement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Transition times minimized</a:t>
            </a:r>
          </a:p>
          <a:p>
            <a:pPr marL="234950" indent="-234950">
              <a:buFont typeface="Arial"/>
              <a:buChar char="•"/>
            </a:pPr>
            <a:endParaRPr lang="en-US" sz="2000" dirty="0" smtClean="0">
              <a:latin typeface="Optima"/>
              <a:cs typeface="Optima"/>
            </a:endParaRPr>
          </a:p>
          <a:p>
            <a:pPr marL="234950" indent="-234950">
              <a:buFont typeface="Arial"/>
              <a:buChar char="•"/>
            </a:pPr>
            <a:endParaRPr lang="en-US" sz="2000" dirty="0" smtClean="0">
              <a:latin typeface="Optima"/>
              <a:cs typeface="Optima"/>
            </a:endParaRPr>
          </a:p>
          <a:p>
            <a:pPr marL="234950" indent="-234950">
              <a:buFont typeface="Arial"/>
              <a:buChar char="•"/>
            </a:pP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4114800"/>
            <a:ext cx="434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Motivation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Persistence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Self-efficacy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Attendance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Academic skills across domains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Connections with school</a:t>
            </a:r>
          </a:p>
          <a:p>
            <a:pPr marL="234950" indent="-234950">
              <a:buFont typeface="Arial"/>
              <a:buChar char="•"/>
            </a:pPr>
            <a:r>
              <a:rPr lang="en-US" sz="2000" dirty="0" smtClean="0">
                <a:latin typeface="Optima"/>
                <a:cs typeface="Optima"/>
              </a:rPr>
              <a:t>Vocabulary/Language skills</a:t>
            </a:r>
          </a:p>
        </p:txBody>
      </p:sp>
    </p:spTree>
    <p:extLst>
      <p:ext uri="{BB962C8B-B14F-4D97-AF65-F5344CB8AC3E}">
        <p14:creationId xmlns:p14="http://schemas.microsoft.com/office/powerpoint/2010/main" val="26071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</a:t>
            </a:r>
            <a:r>
              <a:rPr lang="en-US" b="1" i="1" dirty="0" smtClean="0">
                <a:solidFill>
                  <a:srgbClr val="FF0000"/>
                </a:solidFill>
              </a:rPr>
              <a:t>we</a:t>
            </a:r>
            <a:r>
              <a:rPr lang="en-US" b="1" i="1" dirty="0" smtClean="0"/>
              <a:t> </a:t>
            </a:r>
            <a:r>
              <a:rPr lang="en-US" dirty="0" smtClean="0"/>
              <a:t>do that will reduce the problem (decrease the gap between what is expected and what is occurring)?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Hypothesis Development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24200" y="3429000"/>
            <a:ext cx="3040040" cy="533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Expected performance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4200" y="5486400"/>
            <a:ext cx="3059376" cy="5334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Current performance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85846E-6 L -0.00052 -0.17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do to analyze problems in your school?</a:t>
            </a:r>
          </a:p>
          <a:p>
            <a:r>
              <a:rPr lang="en-US" dirty="0" smtClean="0"/>
              <a:t>What is the potential problem with not looking deeply at the problem analysis?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98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Plan Development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905000" y="1600200"/>
            <a:ext cx="5334000" cy="464820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90900" y="2895600"/>
            <a:ext cx="2362200" cy="20574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Optima"/>
                <a:cs typeface="Optima"/>
              </a:rPr>
              <a:t>Improved Student Achievement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5616" y="320040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Optima"/>
                <a:cs typeface="Optima"/>
              </a:rPr>
              <a:t>2. Problem Analysis</a:t>
            </a:r>
            <a:endParaRPr lang="en-US" sz="2800" dirty="0">
              <a:latin typeface="Optima"/>
              <a:cs typeface="Optima"/>
            </a:endParaRPr>
          </a:p>
        </p:txBody>
      </p:sp>
      <p:sp>
        <p:nvSpPr>
          <p:cNvPr id="21" name="Circular Arrow 20"/>
          <p:cNvSpPr/>
          <p:nvPr/>
        </p:nvSpPr>
        <p:spPr>
          <a:xfrm rot="21019066">
            <a:off x="4989564" y="2268293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ircular Arrow 25"/>
          <p:cNvSpPr/>
          <p:nvPr/>
        </p:nvSpPr>
        <p:spPr>
          <a:xfrm rot="4701385">
            <a:off x="4907725" y="3642487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52352" y="160266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Optima"/>
                <a:cs typeface="Optima"/>
              </a:rPr>
              <a:t>1. Problem Identification</a:t>
            </a:r>
            <a:endParaRPr lang="en-US" sz="2600" dirty="0">
              <a:latin typeface="Optima"/>
              <a:cs typeface="Optima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52352" y="5014452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latin typeface="Optima"/>
                <a:cs typeface="Optima"/>
              </a:rPr>
              <a:t>3. Plan Development</a:t>
            </a:r>
            <a:endParaRPr lang="en-US" sz="2500" dirty="0">
              <a:latin typeface="Optima"/>
              <a:cs typeface="Optim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648200"/>
            <a:ext cx="266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Optima"/>
                <a:cs typeface="Optima"/>
              </a:rPr>
              <a:t>What are we going to </a:t>
            </a:r>
            <a:r>
              <a:rPr lang="en-US" sz="2800" i="1" dirty="0" smtClean="0">
                <a:solidFill>
                  <a:srgbClr val="FF0000"/>
                </a:solidFill>
                <a:latin typeface="Optima"/>
                <a:cs typeface="Optima"/>
              </a:rPr>
              <a:t>do</a:t>
            </a:r>
            <a:r>
              <a:rPr lang="en-US" sz="2800" dirty="0" smtClean="0">
                <a:latin typeface="Optima"/>
                <a:cs typeface="Optima"/>
              </a:rPr>
              <a:t> about the problem?</a:t>
            </a:r>
            <a:endParaRPr lang="en-US" sz="2800" dirty="0"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400300" y="2133600"/>
            <a:ext cx="4343400" cy="4267200"/>
          </a:xfrm>
          <a:prstGeom prst="triangle">
            <a:avLst/>
          </a:prstGeom>
          <a:gradFill>
            <a:gsLst>
              <a:gs pos="5000">
                <a:srgbClr val="FF0000"/>
              </a:gs>
              <a:gs pos="40000">
                <a:srgbClr val="FFFF00"/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5181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1:</a:t>
            </a:r>
          </a:p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100% Meetings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3200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2/3: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EBIS Meetings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3716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3:</a:t>
            </a:r>
          </a:p>
          <a:p>
            <a:r>
              <a:rPr lang="en-US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Individual Problem Solving Meetings</a:t>
            </a: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4075" y="5867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8000"/>
                </a:solidFill>
                <a:latin typeface="Optima"/>
                <a:cs typeface="Optima"/>
              </a:rPr>
              <a:t>ALL</a:t>
            </a:r>
            <a:r>
              <a:rPr lang="en-US" sz="2800" b="1" dirty="0" smtClean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981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Optima"/>
                <a:cs typeface="Optima"/>
              </a:rPr>
              <a:t>FEW</a:t>
            </a:r>
            <a:r>
              <a:rPr lang="en-US" sz="2800" b="1" dirty="0" smtClean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03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latin typeface="Optima"/>
                <a:cs typeface="Optima"/>
              </a:rPr>
              <a:t>SOME</a:t>
            </a:r>
            <a:r>
              <a:rPr lang="en-US" sz="2800" b="1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7" name="Rectangle 6"/>
          <p:cNvSpPr/>
          <p:nvPr/>
        </p:nvSpPr>
        <p:spPr>
          <a:xfrm rot="20706387">
            <a:off x="6770211" y="5378803"/>
            <a:ext cx="215759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Core</a:t>
            </a:r>
            <a:endParaRPr lang="en-US" sz="6600" b="1" dirty="0">
              <a:ln w="12700">
                <a:solidFill>
                  <a:prstClr val="black"/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 rot="20691812">
            <a:off x="6517936" y="3849948"/>
            <a:ext cx="28312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Intervention Groups</a:t>
            </a:r>
            <a:endParaRPr lang="en-US" sz="3400" b="1" dirty="0">
              <a:ln w="12700">
                <a:solidFill>
                  <a:prstClr val="black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 rot="20796678">
            <a:off x="6748608" y="2449965"/>
            <a:ext cx="228273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Individual students</a:t>
            </a:r>
            <a:endParaRPr lang="en-US" sz="3400" b="1" dirty="0">
              <a:ln w="1270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24100" y="4329281"/>
            <a:ext cx="4495800" cy="2044462"/>
            <a:chOff x="2324100" y="4329281"/>
            <a:chExt cx="4495800" cy="2044462"/>
          </a:xfrm>
        </p:grpSpPr>
        <p:grpSp>
          <p:nvGrpSpPr>
            <p:cNvPr id="25" name="Group 24"/>
            <p:cNvGrpSpPr/>
            <p:nvPr/>
          </p:nvGrpSpPr>
          <p:grpSpPr>
            <a:xfrm rot="3175401">
              <a:off x="3633604" y="4350999"/>
              <a:ext cx="1868325" cy="1824889"/>
              <a:chOff x="6019800" y="1981200"/>
              <a:chExt cx="1981200" cy="1981200"/>
            </a:xfrm>
          </p:grpSpPr>
          <p:sp>
            <p:nvSpPr>
              <p:cNvPr id="20" name="Circular Arrow 19"/>
              <p:cNvSpPr/>
              <p:nvPr/>
            </p:nvSpPr>
            <p:spPr>
              <a:xfrm>
                <a:off x="6019800" y="19812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5400000">
                <a:off x="60960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59436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 rot="10800000">
                <a:off x="6019800" y="21336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324100" y="6019800"/>
              <a:ext cx="44958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What are we going to do about the problem?</a:t>
              </a:r>
              <a:endParaRPr lang="en-US" sz="1700" b="1" dirty="0">
                <a:latin typeface="Optima"/>
                <a:cs typeface="Optima"/>
              </a:endParaRPr>
            </a:p>
          </p:txBody>
        </p:sp>
      </p:grpSp>
      <p:graphicFrame>
        <p:nvGraphicFramePr>
          <p:cNvPr id="4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8278457"/>
              </p:ext>
            </p:extLst>
          </p:nvPr>
        </p:nvGraphicFramePr>
        <p:xfrm>
          <a:off x="6707432" y="5486400"/>
          <a:ext cx="2436568" cy="1165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8284"/>
                <a:gridCol w="1218284"/>
              </a:tblGrid>
              <a:tr h="598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tima"/>
                          <a:cs typeface="Optima"/>
                        </a:rPr>
                        <a:t>Instruction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tima"/>
                          <a:cs typeface="Optima"/>
                        </a:rPr>
                        <a:t>Curriculum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7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tima"/>
                          <a:cs typeface="Optima"/>
                        </a:rPr>
                        <a:t>Environment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tima"/>
                          <a:cs typeface="Optima"/>
                        </a:rPr>
                        <a:t>Learner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Plan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2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179E-6 4.00879E-6 L 0.0007 -0.232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63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8.37381E-7 L 3.55085E-6 -0.2146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3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23271 L 0.0007 -0.4325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-0.21467 L 3.55085E-6 -0.34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7" grpId="0"/>
      <p:bldP spid="28" grpId="0"/>
      <p:bldP spid="29" grpId="0"/>
      <p:bldP spid="7" grpId="0"/>
      <p:bldP spid="7" grpId="1"/>
      <p:bldP spid="41" grpId="0"/>
      <p:bldP spid="41" grpId="1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4: Plan Implementation &amp; Evaluation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905000" y="1600200"/>
            <a:ext cx="5334000" cy="464820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90900" y="2895600"/>
            <a:ext cx="2362200" cy="20574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Optima"/>
                <a:cs typeface="Optima"/>
              </a:rPr>
              <a:t>Improved Student Achievement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5616" y="320040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Optima"/>
                <a:cs typeface="Optima"/>
              </a:rPr>
              <a:t>2. Problem Analysis</a:t>
            </a:r>
            <a:endParaRPr lang="en-US" sz="2800" dirty="0">
              <a:latin typeface="Optima"/>
              <a:cs typeface="Optima"/>
            </a:endParaRPr>
          </a:p>
        </p:txBody>
      </p:sp>
      <p:sp>
        <p:nvSpPr>
          <p:cNvPr id="21" name="Circular Arrow 20"/>
          <p:cNvSpPr/>
          <p:nvPr/>
        </p:nvSpPr>
        <p:spPr>
          <a:xfrm rot="21019066">
            <a:off x="4989564" y="2268293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ircular Arrow 25"/>
          <p:cNvSpPr/>
          <p:nvPr/>
        </p:nvSpPr>
        <p:spPr>
          <a:xfrm rot="4701385">
            <a:off x="4907725" y="3642487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ircular Arrow 26"/>
          <p:cNvSpPr/>
          <p:nvPr/>
        </p:nvSpPr>
        <p:spPr>
          <a:xfrm rot="10052619">
            <a:off x="2469260" y="3545591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52352" y="160266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Optima"/>
                <a:cs typeface="Optima"/>
              </a:rPr>
              <a:t>1. Problem Identification</a:t>
            </a:r>
            <a:endParaRPr lang="en-US" sz="2600" dirty="0">
              <a:latin typeface="Optima"/>
              <a:cs typeface="Optima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52352" y="5014452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latin typeface="Optima"/>
                <a:cs typeface="Optima"/>
              </a:rPr>
              <a:t>3. Plan Development</a:t>
            </a:r>
            <a:endParaRPr lang="en-US" sz="2500" dirty="0">
              <a:latin typeface="Optima"/>
              <a:cs typeface="Optim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1548" y="3249564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dirty="0" smtClean="0">
                <a:latin typeface="Optima"/>
                <a:cs typeface="Optima"/>
              </a:rPr>
              <a:t>4. Plan Implementation &amp; Evaluation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16764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Optima"/>
                <a:cs typeface="Optima"/>
              </a:rPr>
              <a:t>How</a:t>
            </a:r>
            <a:r>
              <a:rPr lang="en-US" sz="3600" dirty="0" smtClean="0">
                <a:latin typeface="Optima"/>
                <a:cs typeface="Optima"/>
              </a:rPr>
              <a:t> is it working?</a:t>
            </a:r>
            <a:endParaRPr lang="en-US" sz="3600" dirty="0"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Goudy Old Style"/>
                <a:cs typeface="Goudy Old Style"/>
              </a:rPr>
              <a:t>4. Plan Implementation &amp; Evaluation</a:t>
            </a:r>
            <a:endParaRPr lang="en-US" b="1" dirty="0">
              <a:solidFill>
                <a:schemeClr val="tx1"/>
              </a:solidFill>
              <a:latin typeface="Goudy Old Style"/>
              <a:cs typeface="Goudy Old Style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2400300" y="2133600"/>
            <a:ext cx="4343400" cy="4267200"/>
          </a:xfrm>
          <a:prstGeom prst="triangle">
            <a:avLst/>
          </a:prstGeom>
          <a:gradFill>
            <a:gsLst>
              <a:gs pos="5000">
                <a:srgbClr val="FF0000"/>
              </a:gs>
              <a:gs pos="40000">
                <a:srgbClr val="FFFF00"/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5181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1:</a:t>
            </a:r>
          </a:p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100% Meetings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32004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2/3: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20% Meetings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3716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3:</a:t>
            </a:r>
          </a:p>
          <a:p>
            <a:r>
              <a:rPr lang="en-US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Individual Problem Solving Meetings</a:t>
            </a: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4075" y="5867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8000"/>
                </a:solidFill>
                <a:latin typeface="Optima"/>
                <a:cs typeface="Optima"/>
              </a:rPr>
              <a:t>ALL</a:t>
            </a:r>
            <a:r>
              <a:rPr lang="en-US" sz="2800" b="1" dirty="0" smtClean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981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Optima"/>
                <a:cs typeface="Optima"/>
              </a:rPr>
              <a:t>FEW</a:t>
            </a:r>
            <a:r>
              <a:rPr lang="en-US" sz="2800" b="1" dirty="0" smtClean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03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Optima"/>
                <a:cs typeface="Optima"/>
              </a:rPr>
              <a:t>SOME</a:t>
            </a:r>
            <a:r>
              <a:rPr lang="en-US" sz="28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52597" y="4329281"/>
            <a:ext cx="3727614" cy="1868325"/>
            <a:chOff x="1752597" y="4329281"/>
            <a:chExt cx="3727614" cy="1868325"/>
          </a:xfrm>
        </p:grpSpPr>
        <p:grpSp>
          <p:nvGrpSpPr>
            <p:cNvPr id="25" name="Group 24"/>
            <p:cNvGrpSpPr/>
            <p:nvPr/>
          </p:nvGrpSpPr>
          <p:grpSpPr>
            <a:xfrm rot="3175401">
              <a:off x="3633604" y="4350999"/>
              <a:ext cx="1868325" cy="1824889"/>
              <a:chOff x="6019800" y="1981200"/>
              <a:chExt cx="1981200" cy="1981200"/>
            </a:xfrm>
          </p:grpSpPr>
          <p:sp>
            <p:nvSpPr>
              <p:cNvPr id="20" name="Circular Arrow 19"/>
              <p:cNvSpPr/>
              <p:nvPr/>
            </p:nvSpPr>
            <p:spPr>
              <a:xfrm>
                <a:off x="6019800" y="19812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5400000">
                <a:off x="60960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59436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 rot="10800000">
                <a:off x="6019800" y="21336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752597" y="5029200"/>
              <a:ext cx="19812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How is it working?</a:t>
              </a:r>
              <a:endParaRPr lang="en-US" sz="1700" b="1" dirty="0">
                <a:latin typeface="Optima"/>
                <a:cs typeface="Optima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61296" y="4841130"/>
            <a:ext cx="2438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i="1" dirty="0" smtClean="0">
                <a:latin typeface="Optima"/>
                <a:cs typeface="Optima"/>
              </a:rPr>
              <a:t>2-3 times/year</a:t>
            </a:r>
          </a:p>
          <a:p>
            <a:r>
              <a:rPr lang="en-US" sz="2800" b="1" i="1" dirty="0" smtClean="0">
                <a:latin typeface="Optima"/>
                <a:cs typeface="Optima"/>
              </a:rPr>
              <a:t>2 times month (PLC’s)</a:t>
            </a:r>
            <a:endParaRPr lang="en-US" sz="2800" b="1" i="1" dirty="0">
              <a:latin typeface="Optima"/>
              <a:cs typeface="Optim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1200" y="34290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Optima"/>
                <a:cs typeface="Optima"/>
              </a:rPr>
              <a:t>Every 8-12 weeks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34000" y="16764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Optima"/>
                <a:cs typeface="Optima"/>
              </a:rPr>
              <a:t>E</a:t>
            </a:r>
            <a:r>
              <a:rPr lang="en-US" sz="2800" b="1" i="1" dirty="0" smtClean="0">
                <a:latin typeface="Optima"/>
                <a:cs typeface="Optima"/>
              </a:rPr>
              <a:t>very 8-12 weeks </a:t>
            </a:r>
            <a:endParaRPr lang="en-US" sz="2800" b="1" i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06506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279E-6 1.40874E-6 L 0.00451 -0.222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1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22276 L 0.00451 -0.3782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7" grpId="0"/>
      <p:bldP spid="28" grpId="0"/>
      <p:bldP spid="29" grpId="0"/>
      <p:bldP spid="8" grpId="0"/>
      <p:bldP spid="30" grpId="0"/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Problem Solving Process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905000" y="1600200"/>
            <a:ext cx="5334000" cy="464820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90900" y="2895600"/>
            <a:ext cx="2362200" cy="20574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Segoe UI" pitchFamily="34" charset="0"/>
                <a:cs typeface="Segoe UI" pitchFamily="34" charset="0"/>
              </a:rPr>
              <a:t>Improved Student Achievement</a:t>
            </a:r>
            <a:endParaRPr lang="en-US" sz="2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5616" y="320040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Optima"/>
                <a:cs typeface="Optima"/>
              </a:rPr>
              <a:t>2. Problem Analysis</a:t>
            </a:r>
            <a:endParaRPr lang="en-US" sz="2800" dirty="0">
              <a:latin typeface="Optima"/>
              <a:cs typeface="Optima"/>
            </a:endParaRPr>
          </a:p>
        </p:txBody>
      </p:sp>
      <p:sp>
        <p:nvSpPr>
          <p:cNvPr id="21" name="Circular Arrow 20"/>
          <p:cNvSpPr/>
          <p:nvPr/>
        </p:nvSpPr>
        <p:spPr>
          <a:xfrm rot="21019066">
            <a:off x="4989564" y="2268293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ircular Arrow 24"/>
          <p:cNvSpPr/>
          <p:nvPr/>
        </p:nvSpPr>
        <p:spPr>
          <a:xfrm rot="15648533">
            <a:off x="2599922" y="2172011"/>
            <a:ext cx="1673352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ircular Arrow 25"/>
          <p:cNvSpPr/>
          <p:nvPr/>
        </p:nvSpPr>
        <p:spPr>
          <a:xfrm rot="4701385">
            <a:off x="4907725" y="3642487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ircular Arrow 26"/>
          <p:cNvSpPr/>
          <p:nvPr/>
        </p:nvSpPr>
        <p:spPr>
          <a:xfrm rot="10052619">
            <a:off x="2469260" y="3545591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52352" y="160266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Optima"/>
                <a:cs typeface="Optima"/>
              </a:rPr>
              <a:t>1. Problem Identification</a:t>
            </a:r>
            <a:endParaRPr lang="en-US" sz="2600" dirty="0">
              <a:latin typeface="Optima"/>
              <a:cs typeface="Optima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52352" y="5014452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latin typeface="Optima"/>
                <a:cs typeface="Optima"/>
              </a:rPr>
              <a:t>3. Plan Development</a:t>
            </a:r>
            <a:endParaRPr lang="en-US" sz="2500" dirty="0">
              <a:latin typeface="Optima"/>
              <a:cs typeface="Optim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1548" y="3249564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dirty="0" smtClean="0">
                <a:latin typeface="Optima"/>
                <a:cs typeface="Optima"/>
              </a:rPr>
              <a:t>4. Plan Implementation &amp; Evaluation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000" y="16764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rgbClr val="FF0000"/>
                </a:solidFill>
                <a:latin typeface="Optima"/>
                <a:cs typeface="Optima"/>
              </a:rPr>
              <a:t>What</a:t>
            </a:r>
            <a:r>
              <a:rPr lang="en-US" sz="3200" dirty="0" smtClean="0">
                <a:latin typeface="Optima"/>
                <a:cs typeface="Optima"/>
              </a:rPr>
              <a:t> is the problem?</a:t>
            </a:r>
            <a:endParaRPr lang="en-US" sz="3200" dirty="0">
              <a:latin typeface="Optima"/>
              <a:cs typeface="Opti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48400" y="48006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rgbClr val="FF0000"/>
                </a:solidFill>
                <a:latin typeface="Optima"/>
                <a:cs typeface="Optima"/>
              </a:rPr>
              <a:t>Why</a:t>
            </a:r>
            <a:r>
              <a:rPr lang="en-US" sz="3200" dirty="0" smtClean="0">
                <a:latin typeface="Optima"/>
                <a:cs typeface="Optima"/>
              </a:rPr>
              <a:t> is the problem occurring?</a:t>
            </a:r>
            <a:endParaRPr lang="en-US" sz="3200" dirty="0">
              <a:latin typeface="Optima"/>
              <a:cs typeface="Optim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648200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Optima"/>
                <a:cs typeface="Optima"/>
              </a:rPr>
              <a:t>What are we going to </a:t>
            </a:r>
            <a:r>
              <a:rPr lang="en-US" sz="2800" i="1" dirty="0" smtClean="0">
                <a:solidFill>
                  <a:srgbClr val="FF0000"/>
                </a:solidFill>
                <a:latin typeface="Optima"/>
                <a:cs typeface="Optima"/>
              </a:rPr>
              <a:t>do</a:t>
            </a:r>
            <a:r>
              <a:rPr lang="en-US" sz="2800" dirty="0" smtClean="0">
                <a:latin typeface="Optima"/>
                <a:cs typeface="Optima"/>
              </a:rPr>
              <a:t> about the problem?</a:t>
            </a:r>
            <a:endParaRPr lang="en-US" sz="2800" dirty="0">
              <a:latin typeface="Optima"/>
              <a:cs typeface="Optim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16764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Optima"/>
                <a:cs typeface="Optima"/>
              </a:rPr>
              <a:t>How</a:t>
            </a:r>
            <a:r>
              <a:rPr lang="en-US" sz="3600" dirty="0" smtClean="0">
                <a:latin typeface="Optima"/>
                <a:cs typeface="Optima"/>
              </a:rPr>
              <a:t> is it working?</a:t>
            </a:r>
            <a:endParaRPr lang="en-US" sz="3600" dirty="0">
              <a:latin typeface="Optima"/>
              <a:cs typeface="Optima"/>
            </a:endParaRPr>
          </a:p>
        </p:txBody>
      </p:sp>
      <p:pic>
        <p:nvPicPr>
          <p:cNvPr id="39" name="Picture 5" descr="Problem solving arrow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5146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878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02303"/>
            <a:ext cx="8229600" cy="48222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can happen at the </a:t>
            </a:r>
            <a:r>
              <a:rPr lang="en-US" b="1" i="1" dirty="0" smtClean="0"/>
              <a:t>school</a:t>
            </a:r>
            <a:r>
              <a:rPr lang="en-US" dirty="0" smtClean="0"/>
              <a:t> level</a:t>
            </a:r>
          </a:p>
          <a:p>
            <a:pPr lvl="1"/>
            <a:r>
              <a:rPr lang="en-US" dirty="0" smtClean="0"/>
              <a:t>Do we have at least 80% of our students proficient within our Early Warning System? </a:t>
            </a:r>
          </a:p>
          <a:p>
            <a:pPr lvl="1"/>
            <a:r>
              <a:rPr lang="en-US" dirty="0" smtClean="0"/>
              <a:t>If </a:t>
            </a:r>
            <a:r>
              <a:rPr lang="en-US" b="1" i="1" dirty="0" smtClean="0">
                <a:solidFill>
                  <a:srgbClr val="FF0000"/>
                </a:solidFill>
              </a:rPr>
              <a:t>NO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Are we implementing coordinated literacy according to our agreements? How do we know?</a:t>
            </a:r>
          </a:p>
          <a:p>
            <a:pPr lvl="2"/>
            <a:r>
              <a:rPr lang="en-US" dirty="0" smtClean="0"/>
              <a:t>What </a:t>
            </a:r>
            <a:r>
              <a:rPr lang="en-US" dirty="0"/>
              <a:t>can we </a:t>
            </a:r>
            <a:r>
              <a:rPr lang="en-US" dirty="0" smtClean="0"/>
              <a:t>change?</a:t>
            </a:r>
          </a:p>
          <a:p>
            <a:pPr lvl="3"/>
            <a:r>
              <a:rPr lang="en-US" dirty="0" smtClean="0"/>
              <a:t>Instruction</a:t>
            </a:r>
            <a:r>
              <a:rPr lang="en-US" dirty="0"/>
              <a:t>, Curriculum,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/>
              <a:t>If </a:t>
            </a:r>
            <a:r>
              <a:rPr lang="en-US" b="1" i="1" dirty="0">
                <a:solidFill>
                  <a:srgbClr val="008000"/>
                </a:solidFill>
              </a:rPr>
              <a:t>YES</a:t>
            </a:r>
            <a:r>
              <a:rPr lang="en-US" dirty="0"/>
              <a:t>:</a:t>
            </a:r>
          </a:p>
          <a:p>
            <a:pPr lvl="2"/>
            <a:r>
              <a:rPr lang="en-US" dirty="0" smtClean="0"/>
              <a:t>Celebrate the success!</a:t>
            </a:r>
          </a:p>
          <a:p>
            <a:pPr lvl="2"/>
            <a:r>
              <a:rPr lang="en-US" dirty="0" smtClean="0"/>
              <a:t>Are we meeting the needs of all of our subcategories of students?</a:t>
            </a:r>
            <a:endParaRPr lang="en-US" dirty="0"/>
          </a:p>
          <a:p>
            <a:pPr lvl="3"/>
            <a:endParaRPr lang="en-US" dirty="0"/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Tier 1 Problem Solving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9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/>
          <p:cNvSpPr/>
          <p:nvPr/>
        </p:nvSpPr>
        <p:spPr>
          <a:xfrm>
            <a:off x="2400300" y="2133600"/>
            <a:ext cx="4343400" cy="4267200"/>
          </a:xfrm>
          <a:prstGeom prst="triangle">
            <a:avLst/>
          </a:prstGeom>
          <a:gradFill>
            <a:gsLst>
              <a:gs pos="5000">
                <a:srgbClr val="FF0000"/>
              </a:gs>
              <a:gs pos="40000">
                <a:srgbClr val="FFFF00"/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Problem Solving?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5181600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Department 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3276600"/>
            <a:ext cx="396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EBIS 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23622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SST 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39624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Optima"/>
                <a:cs typeface="Optima"/>
              </a:rPr>
              <a:t>Attendance/Behavior</a:t>
            </a:r>
          </a:p>
          <a:p>
            <a:pPr algn="ctr"/>
            <a:r>
              <a:rPr lang="en-US" sz="3200" b="1" dirty="0" smtClean="0">
                <a:latin typeface="Optima"/>
                <a:cs typeface="Optima"/>
              </a:rPr>
              <a:t>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95800"/>
            <a:ext cx="3276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100% 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3276600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20% 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5257800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Curriculum 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4572000"/>
            <a:ext cx="129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PLC’s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6600" y="14478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IEP 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5867400"/>
            <a:ext cx="662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Optima"/>
                <a:cs typeface="Optima"/>
              </a:rPr>
              <a:t>Leadership Team Meetings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2000" y="2209800"/>
            <a:ext cx="7772400" cy="2590800"/>
          </a:xfrm>
          <a:prstGeom prst="roundRect">
            <a:avLst/>
          </a:prstGeom>
          <a:solidFill>
            <a:schemeClr val="accent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 smtClean="0">
                <a:latin typeface="Optima"/>
                <a:cs typeface="Optima"/>
              </a:rPr>
              <a:t>We need a consistent decision-making framework</a:t>
            </a:r>
            <a:endParaRPr lang="en-US" sz="5400" b="1" i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633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2" grpId="0"/>
      <p:bldP spid="13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Tier 1 Example: 100% Meeting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7" y="1502302"/>
            <a:ext cx="350971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04" y="1502302"/>
            <a:ext cx="349379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42" y="1502302"/>
            <a:ext cx="355364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02302"/>
            <a:ext cx="3553691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171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Tier 2/3 Example: 20% Meeting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5474"/>
            <a:ext cx="3679151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474"/>
            <a:ext cx="4113952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719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Follow the problem solving steps/questions: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/>
              <a:t>What is the problem?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/>
              <a:t>Why is it occurring?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/>
              <a:t>What are we going to do about it?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/>
              <a:t>How is our plan working?</a:t>
            </a:r>
          </a:p>
          <a:p>
            <a:r>
              <a:rPr lang="en-US" dirty="0"/>
              <a:t>The steps/</a:t>
            </a:r>
            <a:r>
              <a:rPr lang="en-US" dirty="0" smtClean="0"/>
              <a:t>questions are the same at each tier</a:t>
            </a:r>
          </a:p>
          <a:p>
            <a:r>
              <a:rPr lang="en-US" dirty="0" smtClean="0"/>
              <a:t>Focus on what </a:t>
            </a:r>
            <a:r>
              <a:rPr lang="en-US" b="1" i="1" dirty="0" smtClean="0"/>
              <a:t>we can control </a:t>
            </a:r>
            <a:r>
              <a:rPr lang="en-US" dirty="0" smtClean="0"/>
              <a:t>(The ICE)</a:t>
            </a:r>
          </a:p>
          <a:p>
            <a:r>
              <a:rPr lang="en-US" dirty="0" smtClean="0"/>
              <a:t>Use data/evidence for all steps at all tiers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Solving: Big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2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Problem Solving Process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905000" y="1600200"/>
            <a:ext cx="5334000" cy="464820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90900" y="2895600"/>
            <a:ext cx="2362200" cy="20574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Segoe UI" pitchFamily="34" charset="0"/>
                <a:cs typeface="Segoe UI" pitchFamily="34" charset="0"/>
              </a:rPr>
              <a:t>Improved Student Achievement</a:t>
            </a:r>
            <a:endParaRPr lang="en-US" sz="22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5616" y="320040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Optima"/>
                <a:cs typeface="Optima"/>
              </a:rPr>
              <a:t>2. Problem Analysis</a:t>
            </a:r>
            <a:endParaRPr lang="en-US" sz="2800" dirty="0">
              <a:latin typeface="Optima"/>
              <a:cs typeface="Optima"/>
            </a:endParaRPr>
          </a:p>
        </p:txBody>
      </p:sp>
      <p:sp>
        <p:nvSpPr>
          <p:cNvPr id="21" name="Circular Arrow 20"/>
          <p:cNvSpPr/>
          <p:nvPr/>
        </p:nvSpPr>
        <p:spPr>
          <a:xfrm rot="21019066">
            <a:off x="4989564" y="2268293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ircular Arrow 24"/>
          <p:cNvSpPr/>
          <p:nvPr/>
        </p:nvSpPr>
        <p:spPr>
          <a:xfrm rot="15648533">
            <a:off x="2599922" y="2172011"/>
            <a:ext cx="1673352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ircular Arrow 25"/>
          <p:cNvSpPr/>
          <p:nvPr/>
        </p:nvSpPr>
        <p:spPr>
          <a:xfrm rot="4701385">
            <a:off x="4907725" y="3642487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ircular Arrow 26"/>
          <p:cNvSpPr/>
          <p:nvPr/>
        </p:nvSpPr>
        <p:spPr>
          <a:xfrm rot="10052619">
            <a:off x="2469260" y="3545591"/>
            <a:ext cx="16764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891858"/>
              <a:gd name="adj5" fmla="val 12500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52352" y="1602660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Optima"/>
                <a:cs typeface="Optima"/>
              </a:rPr>
              <a:t>1. Problem Identification</a:t>
            </a:r>
            <a:endParaRPr lang="en-US" sz="2600" dirty="0">
              <a:latin typeface="Optima"/>
              <a:cs typeface="Optima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52352" y="5014452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latin typeface="Optima"/>
                <a:cs typeface="Optima"/>
              </a:rPr>
              <a:t>3. Plan Development</a:t>
            </a:r>
            <a:endParaRPr lang="en-US" sz="2500" dirty="0">
              <a:latin typeface="Optima"/>
              <a:cs typeface="Optim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1548" y="3249564"/>
            <a:ext cx="2239296" cy="12462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dirty="0" smtClean="0">
                <a:latin typeface="Optima"/>
                <a:cs typeface="Optima"/>
              </a:rPr>
              <a:t>4. Plan Implementation &amp; Evaluation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43088" y="167640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rgbClr val="FF0000"/>
                </a:solidFill>
                <a:latin typeface="Optima"/>
                <a:cs typeface="Optima"/>
              </a:rPr>
              <a:t>What</a:t>
            </a:r>
            <a:r>
              <a:rPr lang="en-US" sz="3200" dirty="0" smtClean="0">
                <a:latin typeface="Optima"/>
                <a:cs typeface="Optima"/>
              </a:rPr>
              <a:t> is the problem?</a:t>
            </a:r>
            <a:endParaRPr lang="en-US" sz="3200" dirty="0">
              <a:latin typeface="Optima"/>
              <a:cs typeface="Opti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2260" y="48006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smtClean="0">
                <a:solidFill>
                  <a:srgbClr val="FF0000"/>
                </a:solidFill>
                <a:latin typeface="Optima"/>
                <a:cs typeface="Optima"/>
              </a:rPr>
              <a:t>Why</a:t>
            </a:r>
            <a:r>
              <a:rPr lang="en-US" sz="3200" dirty="0" smtClean="0">
                <a:latin typeface="Optima"/>
                <a:cs typeface="Optima"/>
              </a:rPr>
              <a:t> is the problem occurring?</a:t>
            </a:r>
            <a:endParaRPr lang="en-US" sz="3200" dirty="0">
              <a:latin typeface="Optima"/>
              <a:cs typeface="Optim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912" y="4648200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Optima"/>
                <a:cs typeface="Optima"/>
              </a:rPr>
              <a:t>What are we going to </a:t>
            </a:r>
            <a:r>
              <a:rPr lang="en-US" sz="2800" i="1" dirty="0" smtClean="0">
                <a:solidFill>
                  <a:srgbClr val="FF0000"/>
                </a:solidFill>
                <a:latin typeface="Optima"/>
                <a:cs typeface="Optima"/>
              </a:rPr>
              <a:t>do</a:t>
            </a:r>
            <a:r>
              <a:rPr lang="en-US" sz="2800" dirty="0" smtClean="0">
                <a:latin typeface="Optima"/>
                <a:cs typeface="Optima"/>
              </a:rPr>
              <a:t> about the problem?</a:t>
            </a:r>
            <a:endParaRPr lang="en-US" sz="2800" dirty="0">
              <a:latin typeface="Optima"/>
              <a:cs typeface="Optim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912" y="16764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Optima"/>
                <a:cs typeface="Optima"/>
              </a:rPr>
              <a:t>How</a:t>
            </a:r>
            <a:r>
              <a:rPr lang="en-US" sz="3600" dirty="0" smtClean="0">
                <a:latin typeface="Optima"/>
                <a:cs typeface="Optima"/>
              </a:rPr>
              <a:t> is it working?</a:t>
            </a:r>
            <a:endParaRPr lang="en-US" sz="3600" dirty="0">
              <a:latin typeface="Optima"/>
              <a:cs typeface="Optima"/>
            </a:endParaRPr>
          </a:p>
        </p:txBody>
      </p:sp>
      <p:pic>
        <p:nvPicPr>
          <p:cNvPr id="39" name="Picture 5" descr="Problem solving arrow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514600"/>
            <a:ext cx="3124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462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1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/>
      <p:bldP spid="32" grpId="1"/>
      <p:bldP spid="33" grpId="0"/>
      <p:bldP spid="33" grpId="1"/>
      <p:bldP spid="35" grpId="0"/>
      <p:bldP spid="35" grpId="1"/>
      <p:bldP spid="37" grpId="0"/>
      <p:bldP spid="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Solving Across Levels of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fld id="{2B856BC8-A5D9-4ED2-ACA6-085BA616CD0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2400300" y="2133600"/>
            <a:ext cx="4343400" cy="4267200"/>
          </a:xfrm>
          <a:prstGeom prst="triangle">
            <a:avLst/>
          </a:prstGeom>
          <a:gradFill>
            <a:gsLst>
              <a:gs pos="5000">
                <a:srgbClr val="FF0000"/>
              </a:gs>
              <a:gs pos="40000">
                <a:srgbClr val="FFFF00"/>
              </a:gs>
              <a:gs pos="100000">
                <a:srgbClr val="00B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752597" y="4038600"/>
            <a:ext cx="6858003" cy="2335143"/>
            <a:chOff x="1752597" y="4038600"/>
            <a:chExt cx="6858003" cy="2335143"/>
          </a:xfrm>
        </p:grpSpPr>
        <p:grpSp>
          <p:nvGrpSpPr>
            <p:cNvPr id="25" name="Group 24"/>
            <p:cNvGrpSpPr/>
            <p:nvPr/>
          </p:nvGrpSpPr>
          <p:grpSpPr>
            <a:xfrm rot="3175401">
              <a:off x="3633604" y="4350999"/>
              <a:ext cx="1868325" cy="1824889"/>
              <a:chOff x="6019800" y="1981200"/>
              <a:chExt cx="1981200" cy="1981200"/>
            </a:xfrm>
          </p:grpSpPr>
          <p:sp>
            <p:nvSpPr>
              <p:cNvPr id="20" name="Circular Arrow 19"/>
              <p:cNvSpPr/>
              <p:nvPr/>
            </p:nvSpPr>
            <p:spPr>
              <a:xfrm>
                <a:off x="6019800" y="19812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5400000">
                <a:off x="60960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5943600" y="20574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 rot="10800000">
                <a:off x="6019800" y="2133600"/>
                <a:ext cx="1981200" cy="18288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6239458"/>
                  <a:gd name="adj5" fmla="val 12500"/>
                </a:avLst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429000" y="4038600"/>
              <a:ext cx="23622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What is the problem?</a:t>
              </a:r>
              <a:endParaRPr lang="en-US" sz="1700" b="1" dirty="0">
                <a:latin typeface="Optima"/>
                <a:cs typeface="Optim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86400" y="5029200"/>
              <a:ext cx="31242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Why is the problem occurring?</a:t>
              </a:r>
              <a:endParaRPr lang="en-US" sz="1700" b="1" dirty="0">
                <a:latin typeface="Optima"/>
                <a:cs typeface="Optim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24100" y="6019800"/>
              <a:ext cx="44958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What are we going to do about the problem?</a:t>
              </a:r>
              <a:endParaRPr lang="en-US" sz="1700" b="1" dirty="0">
                <a:latin typeface="Optima"/>
                <a:cs typeface="Optim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52597" y="5029200"/>
              <a:ext cx="19812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Optima"/>
                  <a:cs typeface="Optima"/>
                </a:rPr>
                <a:t>How is it working?</a:t>
              </a:r>
              <a:endParaRPr lang="en-US" sz="1700" b="1" dirty="0">
                <a:latin typeface="Optima"/>
                <a:cs typeface="Optima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513135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1:</a:t>
            </a:r>
          </a:p>
          <a:p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100% Meetings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317338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2/3: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20% Meetings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28461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Tier 3:</a:t>
            </a:r>
          </a:p>
          <a:p>
            <a:r>
              <a:rPr lang="en-US" sz="1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Individual Problem Solving Meetings</a:t>
            </a: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/>
              <a:cs typeface="Opti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4075" y="5867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ALL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latin typeface="Optima"/>
                <a:cs typeface="Optima"/>
              </a:rPr>
              <a:t>STUDENTS</a:t>
            </a:r>
            <a:endParaRPr lang="en-US" sz="2800" b="1" dirty="0">
              <a:latin typeface="Optima"/>
              <a:cs typeface="Opti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981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FEW</a:t>
            </a:r>
            <a:r>
              <a:rPr 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Optima"/>
                <a:cs typeface="Optima"/>
              </a:rPr>
              <a:t>STUDENTS</a:t>
            </a:r>
            <a:endParaRPr lang="en-US" sz="28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038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SOME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/>
                <a:cs typeface="Optima"/>
              </a:rPr>
              <a:t> </a:t>
            </a:r>
            <a:r>
              <a:rPr lang="en-US" sz="2400" b="1" dirty="0" smtClean="0">
                <a:latin typeface="Optima"/>
                <a:cs typeface="Optima"/>
              </a:rPr>
              <a:t>STUDENTS</a:t>
            </a:r>
            <a:endParaRPr lang="en-US" sz="28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22385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-0.1824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71E-8 -0.18251 L 2.42971E-8 -0.393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" grpId="0"/>
      <p:bldP spid="19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EBIS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513" y="1600200"/>
            <a:ext cx="8053387" cy="4525963"/>
          </a:xfrm>
        </p:spPr>
      </p:pic>
    </p:spTree>
    <p:extLst>
      <p:ext uri="{BB962C8B-B14F-4D97-AF65-F5344CB8AC3E}">
        <p14:creationId xmlns:p14="http://schemas.microsoft.com/office/powerpoint/2010/main" val="175733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Mindset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 rot="19752118">
            <a:off x="264714" y="2801370"/>
            <a:ext cx="485301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Wouldn’t change the water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696390">
            <a:off x="5530637" y="2294089"/>
            <a:ext cx="307708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Not enough food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4925" y="5541387"/>
            <a:ext cx="2751875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Too much food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5541387"/>
            <a:ext cx="5165797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Room temperature is too hot 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5881" y="4466679"/>
            <a:ext cx="529604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Room temperature is too cold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6962" y="1640114"/>
            <a:ext cx="1909698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Wrong p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 rot="21115071">
            <a:off x="5656190" y="3669006"/>
            <a:ext cx="306987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Bowl is too small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61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600" smtClean="0"/>
              <a:t>				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700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5400" i="1" dirty="0" smtClean="0">
                <a:solidFill>
                  <a:srgbClr val="000000"/>
                </a:solidFill>
                <a:latin typeface="Optima"/>
                <a:cs typeface="Optima"/>
              </a:rPr>
              <a:t>She never blamed the fish!</a:t>
            </a:r>
            <a:endParaRPr lang="en-US" i="1" u="sng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878" y="2056086"/>
            <a:ext cx="5101922" cy="422228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4396396" y="3978875"/>
            <a:ext cx="3658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800040"/>
                </a:solidFill>
                <a:latin typeface="Optima"/>
                <a:cs typeface="Optima"/>
              </a:rPr>
              <a:t>I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 rot="20539629">
            <a:off x="6444175" y="3404282"/>
            <a:ext cx="5508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800040"/>
                </a:solidFill>
                <a:latin typeface="Optima"/>
                <a:cs typeface="Optima"/>
              </a:rPr>
              <a:t>C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 rot="20440025">
            <a:off x="5886954" y="3624078"/>
            <a:ext cx="367013" cy="64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 b="1">
              <a:solidFill>
                <a:srgbClr val="800040"/>
              </a:solidFill>
              <a:latin typeface="Optima"/>
              <a:cs typeface="Optima"/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 rot="20720082">
            <a:off x="7202234" y="4593340"/>
            <a:ext cx="3681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800040"/>
                </a:solidFill>
                <a:latin typeface="Optima"/>
                <a:cs typeface="Optima"/>
              </a:rPr>
              <a:t>E</a:t>
            </a:r>
            <a:endParaRPr lang="en-US" sz="2400" dirty="0">
              <a:solidFill>
                <a:srgbClr val="800040"/>
              </a:solidFill>
              <a:latin typeface="Optima"/>
              <a:cs typeface="Optima"/>
            </a:endParaRPr>
          </a:p>
        </p:txBody>
      </p:sp>
      <p:sp>
        <p:nvSpPr>
          <p:cNvPr id="33797" name="Rectangle 16"/>
          <p:cNvSpPr>
            <a:spLocks noChangeArrowheads="1"/>
          </p:cNvSpPr>
          <p:nvPr/>
        </p:nvSpPr>
        <p:spPr bwMode="auto">
          <a:xfrm>
            <a:off x="457200" y="2973674"/>
            <a:ext cx="31845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Optima"/>
                <a:cs typeface="Optima"/>
              </a:rPr>
              <a:t>Focus on “the water”-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3200" dirty="0" smtClean="0">
                <a:latin typeface="Optima"/>
                <a:cs typeface="Optima"/>
              </a:rPr>
              <a:t>Instruction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3200" dirty="0" smtClean="0">
                <a:latin typeface="Optima"/>
                <a:cs typeface="Optima"/>
              </a:rPr>
              <a:t>Curriculum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US" sz="3200" dirty="0" smtClean="0">
                <a:latin typeface="Optima"/>
                <a:cs typeface="Optima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1170965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9" grpId="0"/>
      <p:bldP spid="33800" grpId="0"/>
      <p:bldP spid="33803" grpId="0"/>
      <p:bldP spid="33797" grpId="0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38427</TotalTime>
  <Words>1657</Words>
  <Application>Microsoft Macintosh PowerPoint</Application>
  <PresentationFormat>On-screen Show (4:3)</PresentationFormat>
  <Paragraphs>568</Paragraphs>
  <Slides>42</Slides>
  <Notes>35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Default Theme</vt:lpstr>
      <vt:lpstr>The Problem Solving Process: Data-Based Decision Making</vt:lpstr>
      <vt:lpstr>Acknowledgements</vt:lpstr>
      <vt:lpstr>Purpose</vt:lpstr>
      <vt:lpstr>Why Problem Solving?</vt:lpstr>
      <vt:lpstr>The Problem Solving Process</vt:lpstr>
      <vt:lpstr>Problem Solving Across Levels of Support</vt:lpstr>
      <vt:lpstr>PowerPoint Presentation</vt:lpstr>
      <vt:lpstr>Fixed Mindset</vt:lpstr>
      <vt:lpstr>She never blamed the fish!</vt:lpstr>
      <vt:lpstr>ICEL</vt:lpstr>
      <vt:lpstr>LICE = Fixed Mindset</vt:lpstr>
      <vt:lpstr>The purpose of problem solving</vt:lpstr>
      <vt:lpstr>Step 1: Problem Identification</vt:lpstr>
      <vt:lpstr>Step 1: Problem Identification</vt:lpstr>
      <vt:lpstr>1. Problem Identification</vt:lpstr>
      <vt:lpstr>Decision Rules for “Proficiency”</vt:lpstr>
      <vt:lpstr>1. Problem Identification</vt:lpstr>
      <vt:lpstr>Group or Individual Problem?</vt:lpstr>
      <vt:lpstr>Group or Individual Problem?</vt:lpstr>
      <vt:lpstr>1. Problem Identification</vt:lpstr>
      <vt:lpstr>Talk Time</vt:lpstr>
      <vt:lpstr>The Problem Solving Process</vt:lpstr>
      <vt:lpstr>Step 2: Problem Analysis</vt:lpstr>
      <vt:lpstr>Student Learning</vt:lpstr>
      <vt:lpstr>PowerPoint Presentation</vt:lpstr>
      <vt:lpstr>When it comes to problem analysis, just remember…</vt:lpstr>
      <vt:lpstr>What impacts student achievement?</vt:lpstr>
      <vt:lpstr>Hypothesis Development</vt:lpstr>
      <vt:lpstr>2. Problem Analysis</vt:lpstr>
      <vt:lpstr>When it comes to teaching…</vt:lpstr>
      <vt:lpstr>Hypothesis Development</vt:lpstr>
      <vt:lpstr>Hypothesis Development</vt:lpstr>
      <vt:lpstr>Talk Time</vt:lpstr>
      <vt:lpstr>Step 3: Plan Development</vt:lpstr>
      <vt:lpstr>3. Plan Development</vt:lpstr>
      <vt:lpstr>Step 4: Plan Implementation &amp; Evaluation</vt:lpstr>
      <vt:lpstr>4. Plan Implementation &amp; Evaluation</vt:lpstr>
      <vt:lpstr>The Problem Solving Process</vt:lpstr>
      <vt:lpstr>Tier 1 Problem Solving</vt:lpstr>
      <vt:lpstr>Tier 1 Example: 100% Meeting</vt:lpstr>
      <vt:lpstr>Tier 2/3 Example: 20% Meeting</vt:lpstr>
      <vt:lpstr>Problem Solving: Big Ideas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Problem Solving Process</dc:title>
  <dc:creator>jpotter</dc:creator>
  <cp:lastModifiedBy>Teacher</cp:lastModifiedBy>
  <cp:revision>686</cp:revision>
  <dcterms:created xsi:type="dcterms:W3CDTF">2011-10-20T17:09:49Z</dcterms:created>
  <dcterms:modified xsi:type="dcterms:W3CDTF">2016-03-01T17:39:03Z</dcterms:modified>
</cp:coreProperties>
</file>