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2" r:id="rId3"/>
    <p:sldId id="257" r:id="rId4"/>
    <p:sldId id="263" r:id="rId5"/>
    <p:sldId id="260" r:id="rId6"/>
    <p:sldId id="261" r:id="rId7"/>
    <p:sldId id="259" r:id="rId8"/>
    <p:sldId id="276" r:id="rId9"/>
    <p:sldId id="277" r:id="rId10"/>
    <p:sldId id="278" r:id="rId11"/>
    <p:sldId id="281" r:id="rId12"/>
    <p:sldId id="282" r:id="rId13"/>
    <p:sldId id="284" r:id="rId14"/>
    <p:sldId id="264" r:id="rId15"/>
    <p:sldId id="258" r:id="rId16"/>
    <p:sldId id="265" r:id="rId17"/>
    <p:sldId id="267" r:id="rId18"/>
    <p:sldId id="268" r:id="rId19"/>
    <p:sldId id="269" r:id="rId20"/>
    <p:sldId id="271" r:id="rId21"/>
    <p:sldId id="272" r:id="rId22"/>
    <p:sldId id="273" r:id="rId23"/>
    <p:sldId id="274" r:id="rId24"/>
    <p:sldId id="275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7924E-BA74-0649-B759-C409C10C0697}" type="datetimeFigureOut">
              <a:rPr lang="en-US" smtClean="0"/>
              <a:t>4/8/16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2DBB2-DAC5-B641-A98D-88C15CD1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9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2DBB2-DAC5-B641-A98D-88C15CD151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 Combining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Cary </a:t>
            </a:r>
            <a:r>
              <a:rPr lang="en-US" dirty="0" err="1" smtClean="0"/>
              <a:t>Cermak</a:t>
            </a:r>
            <a:r>
              <a:rPr lang="en-US" dirty="0" smtClean="0"/>
              <a:t>-Rudolf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2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48789" y="1095710"/>
            <a:ext cx="599751" cy="652723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D09D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772578" y="1087381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72951" y="1095710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72951" y="1914065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0869" y="1587704"/>
            <a:ext cx="599751" cy="652723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48789" y="1835660"/>
            <a:ext cx="599751" cy="652723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72578" y="1835660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12930" y="1095710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12556" y="1906224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12556" y="1087381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12930" y="1914065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40745" y="2963714"/>
            <a:ext cx="74086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D09D1"/>
                </a:solidFill>
              </a:rPr>
              <a:t>3</a:t>
            </a:r>
            <a:r>
              <a:rPr lang="en-US" sz="3200" dirty="0" smtClean="0"/>
              <a:t> + </a:t>
            </a:r>
            <a:r>
              <a:rPr lang="en-US" sz="3200" dirty="0" smtClean="0">
                <a:solidFill>
                  <a:schemeClr val="accent1"/>
                </a:solidFill>
              </a:rPr>
              <a:t>8</a:t>
            </a:r>
            <a:r>
              <a:rPr lang="en-US" sz="3200" dirty="0" smtClean="0"/>
              <a:t> = (</a:t>
            </a:r>
            <a:r>
              <a:rPr lang="en-US" sz="3200" dirty="0" smtClean="0">
                <a:solidFill>
                  <a:srgbClr val="9D09D1"/>
                </a:solidFill>
              </a:rPr>
              <a:t>1 +2</a:t>
            </a:r>
            <a:r>
              <a:rPr lang="en-US" sz="3200" dirty="0" smtClean="0"/>
              <a:t>) + </a:t>
            </a:r>
            <a:r>
              <a:rPr lang="en-US" sz="3200" dirty="0" smtClean="0">
                <a:solidFill>
                  <a:srgbClr val="FF7F01"/>
                </a:solidFill>
              </a:rPr>
              <a:t>8</a:t>
            </a:r>
            <a:r>
              <a:rPr lang="en-US" sz="3200" dirty="0" smtClean="0"/>
              <a:t> =  11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0869" y="4569060"/>
            <a:ext cx="78673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Associative Property of Addition</a:t>
            </a:r>
          </a:p>
          <a:p>
            <a:pPr algn="ctr"/>
            <a:r>
              <a:rPr lang="en-US" sz="2400" dirty="0" smtClean="0"/>
              <a:t>I don’t have to add from left to right.  I can start wherever I want and get the same sum.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189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77732" y="1095710"/>
            <a:ext cx="599751" cy="652723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D09D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772578" y="1087381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72951" y="1095710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72951" y="1914065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0869" y="1587704"/>
            <a:ext cx="599751" cy="652723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77732" y="1914065"/>
            <a:ext cx="599751" cy="652723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72578" y="1835660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12930" y="1095710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12556" y="1906224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12556" y="1087381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12930" y="1914065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40745" y="2963714"/>
            <a:ext cx="74086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D09D1"/>
                </a:solidFill>
              </a:rPr>
              <a:t>3</a:t>
            </a:r>
            <a:r>
              <a:rPr lang="en-US" sz="3200" dirty="0"/>
              <a:t> + </a:t>
            </a:r>
            <a:r>
              <a:rPr lang="en-US" sz="3200" dirty="0">
                <a:solidFill>
                  <a:schemeClr val="accent1"/>
                </a:solidFill>
              </a:rPr>
              <a:t>8</a:t>
            </a:r>
            <a:r>
              <a:rPr lang="en-US" sz="3200" dirty="0"/>
              <a:t> = (</a:t>
            </a:r>
            <a:r>
              <a:rPr lang="en-US" sz="3200" dirty="0">
                <a:solidFill>
                  <a:srgbClr val="9D09D1"/>
                </a:solidFill>
              </a:rPr>
              <a:t>1 +2</a:t>
            </a:r>
            <a:r>
              <a:rPr lang="en-US" sz="3200" dirty="0"/>
              <a:t>) + </a:t>
            </a:r>
            <a:r>
              <a:rPr lang="en-US" sz="3200" dirty="0">
                <a:solidFill>
                  <a:srgbClr val="FF7F01"/>
                </a:solidFill>
              </a:rPr>
              <a:t>8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9D09D1"/>
                </a:solidFill>
              </a:rPr>
              <a:t>1 +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9D09D1"/>
                </a:solidFill>
              </a:rPr>
              <a:t> 2 </a:t>
            </a:r>
            <a:r>
              <a:rPr lang="en-US" sz="3200" dirty="0"/>
              <a:t>+ </a:t>
            </a:r>
            <a:r>
              <a:rPr lang="en-US" sz="3200" dirty="0">
                <a:solidFill>
                  <a:srgbClr val="FF7F01"/>
                </a:solidFill>
              </a:rPr>
              <a:t>8</a:t>
            </a:r>
            <a:r>
              <a:rPr lang="en-US" sz="3200" dirty="0"/>
              <a:t>) = 1 + 10 = 11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0869" y="4569060"/>
            <a:ext cx="78673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Associative Property of Addition</a:t>
            </a:r>
          </a:p>
          <a:p>
            <a:pPr algn="ctr"/>
            <a:r>
              <a:rPr lang="en-US" sz="2400" dirty="0" smtClean="0"/>
              <a:t>I don’t have to add from left to right.  I can start wherever I want and get the same sum.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683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77732" y="1095710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D09D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772578" y="1087381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72951" y="1095710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72951" y="1914065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0869" y="1587704"/>
            <a:ext cx="599751" cy="65272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77732" y="1914065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72578" y="1906224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12930" y="1095710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12556" y="1906224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12556" y="1087381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12930" y="1914065"/>
            <a:ext cx="599751" cy="652723"/>
          </a:xfrm>
          <a:prstGeom prst="ellipse">
            <a:avLst/>
          </a:prstGeom>
          <a:solidFill>
            <a:srgbClr val="1031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40745" y="2963714"/>
            <a:ext cx="74086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D09D1"/>
                </a:solidFill>
              </a:rPr>
              <a:t>3</a:t>
            </a:r>
            <a:r>
              <a:rPr lang="en-US" sz="3200" dirty="0"/>
              <a:t> + </a:t>
            </a:r>
            <a:r>
              <a:rPr lang="en-US" sz="3200" dirty="0">
                <a:solidFill>
                  <a:schemeClr val="accent1"/>
                </a:solidFill>
              </a:rPr>
              <a:t>8</a:t>
            </a:r>
            <a:r>
              <a:rPr lang="en-US" sz="3200" dirty="0"/>
              <a:t> = (</a:t>
            </a:r>
            <a:r>
              <a:rPr lang="en-US" sz="3200" dirty="0">
                <a:solidFill>
                  <a:srgbClr val="9D09D1"/>
                </a:solidFill>
              </a:rPr>
              <a:t>1 +2</a:t>
            </a:r>
            <a:r>
              <a:rPr lang="en-US" sz="3200" dirty="0"/>
              <a:t>) + </a:t>
            </a:r>
            <a:r>
              <a:rPr lang="en-US" sz="3200" dirty="0">
                <a:solidFill>
                  <a:srgbClr val="FF7F01"/>
                </a:solidFill>
              </a:rPr>
              <a:t>8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9D09D1"/>
                </a:solidFill>
              </a:rPr>
              <a:t>1 +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9D09D1"/>
                </a:solidFill>
              </a:rPr>
              <a:t> 2 </a:t>
            </a:r>
            <a:r>
              <a:rPr lang="en-US" sz="3200" dirty="0"/>
              <a:t>+ </a:t>
            </a:r>
            <a:r>
              <a:rPr lang="en-US" sz="3200" dirty="0">
                <a:solidFill>
                  <a:srgbClr val="FF7F01"/>
                </a:solidFill>
              </a:rPr>
              <a:t>8</a:t>
            </a:r>
            <a:r>
              <a:rPr lang="en-US" sz="3200" dirty="0"/>
              <a:t>) = 1 + 10 = 11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0869" y="4569060"/>
            <a:ext cx="78673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Associative Property of Addition</a:t>
            </a:r>
          </a:p>
          <a:p>
            <a:pPr algn="ctr"/>
            <a:r>
              <a:rPr lang="en-US" sz="2400" dirty="0" smtClean="0"/>
              <a:t>I don’t have to add from left to right.  I can start wherever I want and get the same sum.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644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0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gave you any three digits to add together, what would be your strategy?</a:t>
            </a:r>
          </a:p>
          <a:p>
            <a:r>
              <a:rPr lang="en-US" dirty="0" smtClean="0"/>
              <a:t>Is your strategy always the most efficient?  How do you know?</a:t>
            </a:r>
          </a:p>
          <a:p>
            <a:r>
              <a:rPr lang="en-US" dirty="0" smtClean="0"/>
              <a:t>What do you do in your mind to mentally add numbers that we want </a:t>
            </a:r>
            <a:r>
              <a:rPr lang="en-US" i="1" dirty="0" smtClean="0"/>
              <a:t>all</a:t>
            </a:r>
            <a:r>
              <a:rPr lang="en-US" dirty="0" smtClean="0"/>
              <a:t> students to do?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0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combine these addends?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4000" dirty="0"/>
              <a:t>5</a:t>
            </a:r>
            <a:r>
              <a:rPr lang="en-US" sz="4000" dirty="0" smtClean="0"/>
              <a:t> + 7 + 2</a:t>
            </a:r>
          </a:p>
          <a:p>
            <a:pPr>
              <a:buFont typeface="Wingdings" charset="2"/>
              <a:buChar char="Ø"/>
            </a:pPr>
            <a:r>
              <a:rPr lang="en-US" sz="4000" dirty="0" smtClean="0"/>
              <a:t>5 + 6 +2</a:t>
            </a:r>
          </a:p>
          <a:p>
            <a:pPr>
              <a:buFont typeface="Wingdings" charset="2"/>
              <a:buChar char="Ø"/>
            </a:pPr>
            <a:r>
              <a:rPr lang="en-US" sz="4000" dirty="0" smtClean="0"/>
              <a:t>1 + 2 + 1</a:t>
            </a:r>
          </a:p>
          <a:p>
            <a:pPr>
              <a:buFont typeface="Wingdings" charset="2"/>
              <a:buChar char="Ø"/>
            </a:pPr>
            <a:r>
              <a:rPr lang="en-US" sz="4000" dirty="0" smtClean="0"/>
              <a:t>3 + 4 + 5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668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excuse the background teaching</a:t>
            </a:r>
          </a:p>
          <a:p>
            <a:r>
              <a:rPr lang="en-US" dirty="0" smtClean="0"/>
              <a:t>Please focus on what does </a:t>
            </a:r>
            <a:r>
              <a:rPr lang="en-US" dirty="0" err="1" smtClean="0"/>
              <a:t>Kira</a:t>
            </a:r>
            <a:r>
              <a:rPr lang="en-US" dirty="0" smtClean="0"/>
              <a:t> understand?</a:t>
            </a:r>
          </a:p>
          <a:p>
            <a:r>
              <a:rPr lang="en-US" dirty="0" smtClean="0"/>
              <a:t>Please think about what does </a:t>
            </a:r>
            <a:r>
              <a:rPr lang="en-US" dirty="0" err="1" smtClean="0"/>
              <a:t>Kira</a:t>
            </a:r>
            <a:r>
              <a:rPr lang="en-US" dirty="0" smtClean="0"/>
              <a:t> know about numbers that supports her?</a:t>
            </a:r>
          </a:p>
          <a:p>
            <a:r>
              <a:rPr lang="en-US" dirty="0" smtClean="0"/>
              <a:t>How will this thinking help her when she is doing math for years to come?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8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/>
              <a:t>Kira</a:t>
            </a:r>
            <a:r>
              <a:rPr lang="en-US" dirty="0"/>
              <a:t> understand?</a:t>
            </a:r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does </a:t>
            </a:r>
            <a:r>
              <a:rPr lang="en-US" dirty="0" err="1"/>
              <a:t>Kira</a:t>
            </a:r>
            <a:r>
              <a:rPr lang="en-US" dirty="0"/>
              <a:t> know about numbers that supports her?</a:t>
            </a:r>
          </a:p>
          <a:p>
            <a:r>
              <a:rPr lang="en-US" dirty="0"/>
              <a:t>How will thinking help her when she is doing math for years to come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teachers moves can we make to help our students’ thinking?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5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combine these addends?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4000" dirty="0"/>
              <a:t>5</a:t>
            </a:r>
            <a:r>
              <a:rPr lang="en-US" sz="4000" dirty="0" smtClean="0"/>
              <a:t> + 7 + 2</a:t>
            </a:r>
          </a:p>
          <a:p>
            <a:pPr>
              <a:buFont typeface="Wingdings" charset="2"/>
              <a:buChar char="Ø"/>
            </a:pPr>
            <a:r>
              <a:rPr lang="en-US" sz="4000" dirty="0" smtClean="0"/>
              <a:t>5 + 6 +2</a:t>
            </a:r>
          </a:p>
          <a:p>
            <a:pPr>
              <a:buFont typeface="Wingdings" charset="2"/>
              <a:buChar char="Ø"/>
            </a:pPr>
            <a:r>
              <a:rPr lang="en-US" sz="4000" dirty="0" smtClean="0"/>
              <a:t>1 + 2 + 1</a:t>
            </a:r>
          </a:p>
          <a:p>
            <a:pPr>
              <a:buFont typeface="Wingdings" charset="2"/>
              <a:buChar char="Ø"/>
            </a:pPr>
            <a:r>
              <a:rPr lang="en-US" sz="4000" dirty="0" smtClean="0"/>
              <a:t>3 + 4 + 5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925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excuse the background teaching</a:t>
            </a:r>
          </a:p>
          <a:p>
            <a:r>
              <a:rPr lang="en-US" dirty="0" smtClean="0"/>
              <a:t>Please focus on what does Fernando understand?</a:t>
            </a:r>
          </a:p>
          <a:p>
            <a:r>
              <a:rPr lang="en-US" dirty="0" smtClean="0"/>
              <a:t>Please think about what does </a:t>
            </a:r>
            <a:r>
              <a:rPr lang="en-US" dirty="0"/>
              <a:t>Fernando</a:t>
            </a:r>
            <a:r>
              <a:rPr lang="en-US" dirty="0" smtClean="0"/>
              <a:t> know about numbers that supports her?</a:t>
            </a:r>
          </a:p>
          <a:p>
            <a:r>
              <a:rPr lang="en-US" dirty="0" smtClean="0"/>
              <a:t>How will this thinking help him when he is doing math for years to come?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8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Purpose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Have a deeper sense of the properties of operation</a:t>
            </a:r>
          </a:p>
          <a:p>
            <a:r>
              <a:rPr lang="en-US" sz="2800" dirty="0" smtClean="0"/>
              <a:t>Have an understanding of the different meanings of addition and subtraction</a:t>
            </a:r>
          </a:p>
          <a:p>
            <a:r>
              <a:rPr lang="en-US" sz="2800" dirty="0" smtClean="0"/>
              <a:t>Realize the power these ideas hold for you and your students to be able to enjoy mathematics!!!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104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Fernando understand?</a:t>
            </a:r>
          </a:p>
          <a:p>
            <a:r>
              <a:rPr lang="en-US" dirty="0"/>
              <a:t>W</a:t>
            </a:r>
            <a:r>
              <a:rPr lang="en-US" dirty="0" smtClean="0"/>
              <a:t>hat does </a:t>
            </a:r>
            <a:r>
              <a:rPr lang="en-US" dirty="0"/>
              <a:t>Fernando</a:t>
            </a:r>
            <a:r>
              <a:rPr lang="en-US" dirty="0" smtClean="0"/>
              <a:t> know about numbers that supports her?</a:t>
            </a:r>
          </a:p>
          <a:p>
            <a:r>
              <a:rPr lang="en-US" dirty="0" smtClean="0"/>
              <a:t>How will this thinking help him when he is doing math for years to come?</a:t>
            </a:r>
          </a:p>
          <a:p>
            <a:r>
              <a:rPr lang="en-US" dirty="0"/>
              <a:t>What teachers moves can we make to help our </a:t>
            </a:r>
            <a:r>
              <a:rPr lang="en-US" dirty="0" smtClean="0"/>
              <a:t>students’ thinking?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5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the operations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137795" r="-137795"/>
          <a:stretch>
            <a:fillRect/>
          </a:stretch>
        </p:blipFill>
        <p:spPr>
          <a:xfrm>
            <a:off x="194037" y="1640475"/>
            <a:ext cx="8747178" cy="4622135"/>
          </a:xfrm>
        </p:spPr>
      </p:pic>
    </p:spTree>
    <p:extLst>
      <p:ext uri="{BB962C8B-B14F-4D97-AF65-F5344CB8AC3E}">
        <p14:creationId xmlns:p14="http://schemas.microsoft.com/office/powerpoint/2010/main" val="17034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Apples……  How would you represent these problems differently?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7795" r="-17795"/>
          <a:stretch>
            <a:fillRect/>
          </a:stretch>
        </p:blipFill>
        <p:spPr>
          <a:xfrm>
            <a:off x="327863" y="1711192"/>
            <a:ext cx="4239905" cy="224042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939" y="1867199"/>
            <a:ext cx="4023012" cy="1870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5407" y="4082580"/>
            <a:ext cx="3527384" cy="256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8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13-8=5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represent this problem with tally marks with the three different meanings of addition?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775856" y="2944603"/>
            <a:ext cx="3231243" cy="330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66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13-8=5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represent this problem with number lines with the three different meanings of addition?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088601" y="2794000"/>
            <a:ext cx="4667799" cy="316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1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mean to you?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action?</a:t>
            </a:r>
          </a:p>
          <a:p>
            <a:r>
              <a:rPr lang="en-US" dirty="0" smtClean="0"/>
              <a:t>Where do think you will be able to slide this into your work?</a:t>
            </a:r>
          </a:p>
          <a:p>
            <a:r>
              <a:rPr lang="en-US" dirty="0" smtClean="0"/>
              <a:t>How will you help students think about the meaning of the operation?  The property </a:t>
            </a:r>
            <a:r>
              <a:rPr lang="en-US" smtClean="0"/>
              <a:t>of operation?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2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Quote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“The properties lean into the meanings of the operations.”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-Carter Stedman-5</a:t>
            </a:r>
            <a:r>
              <a:rPr lang="en-US" baseline="30000" dirty="0" smtClean="0"/>
              <a:t>th</a:t>
            </a:r>
            <a:r>
              <a:rPr lang="en-US" dirty="0" smtClean="0"/>
              <a:t> grader at Eastwood</a:t>
            </a:r>
          </a:p>
          <a:p>
            <a:endParaRPr lang="en-US" dirty="0"/>
          </a:p>
          <a:p>
            <a:r>
              <a:rPr lang="en-US" sz="2800" dirty="0" smtClean="0"/>
              <a:t>What does Carter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019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00369" y="431800"/>
            <a:ext cx="3229599" cy="183799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736" y="431800"/>
            <a:ext cx="2784475" cy="18379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43150" y="2269798"/>
            <a:ext cx="4354189" cy="21621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927" y="2492049"/>
            <a:ext cx="4006306" cy="17849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02932" y="4431973"/>
            <a:ext cx="5393118" cy="19340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8839" y="4478253"/>
            <a:ext cx="4317394" cy="17623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0651410">
            <a:off x="300873" y="598676"/>
            <a:ext cx="26033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pple Casual"/>
                <a:cs typeface="Apple Casual"/>
              </a:rPr>
              <a:t>+How many dots to do you see in each rectangle?</a:t>
            </a:r>
          </a:p>
          <a:p>
            <a:endParaRPr lang="en-US" sz="2400" dirty="0">
              <a:latin typeface="Apple Casual"/>
              <a:cs typeface="Apple Casual"/>
            </a:endParaRPr>
          </a:p>
          <a:p>
            <a:r>
              <a:rPr lang="en-US" sz="2400" dirty="0" smtClean="0">
                <a:latin typeface="Apple Casual"/>
                <a:cs typeface="Apple Casual"/>
              </a:rPr>
              <a:t>+How do you see them?</a:t>
            </a:r>
            <a:endParaRPr lang="en-US" sz="2400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236938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00369" y="431800"/>
            <a:ext cx="3229599" cy="183799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736" y="431800"/>
            <a:ext cx="2784475" cy="1837998"/>
          </a:xfrm>
          <a:prstGeom prst="rect">
            <a:avLst/>
          </a:prstGeom>
          <a:ln>
            <a:solidFill>
              <a:srgbClr val="FF7F0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343150" y="2269798"/>
            <a:ext cx="4354189" cy="21621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927" y="2492049"/>
            <a:ext cx="4006306" cy="17849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02932" y="4431973"/>
            <a:ext cx="5393118" cy="19340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676" y="4478253"/>
            <a:ext cx="4317394" cy="1762351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3069900" y="497750"/>
            <a:ext cx="3168117" cy="788251"/>
          </a:xfrm>
          <a:custGeom>
            <a:avLst/>
            <a:gdLst>
              <a:gd name="connsiteX0" fmla="*/ 3168117 w 3168117"/>
              <a:gd name="connsiteY0" fmla="*/ 225625 h 788251"/>
              <a:gd name="connsiteX1" fmla="*/ 2926956 w 3168117"/>
              <a:gd name="connsiteY1" fmla="*/ 209550 h 788251"/>
              <a:gd name="connsiteX2" fmla="*/ 2814415 w 3168117"/>
              <a:gd name="connsiteY2" fmla="*/ 177400 h 788251"/>
              <a:gd name="connsiteX3" fmla="*/ 2685796 w 3168117"/>
              <a:gd name="connsiteY3" fmla="*/ 161325 h 788251"/>
              <a:gd name="connsiteX4" fmla="*/ 2557177 w 3168117"/>
              <a:gd name="connsiteY4" fmla="*/ 129175 h 788251"/>
              <a:gd name="connsiteX5" fmla="*/ 2460713 w 3168117"/>
              <a:gd name="connsiteY5" fmla="*/ 113100 h 788251"/>
              <a:gd name="connsiteX6" fmla="*/ 2299939 w 3168117"/>
              <a:gd name="connsiteY6" fmla="*/ 64875 h 788251"/>
              <a:gd name="connsiteX7" fmla="*/ 2155243 w 3168117"/>
              <a:gd name="connsiteY7" fmla="*/ 48800 h 788251"/>
              <a:gd name="connsiteX8" fmla="*/ 1978392 w 3168117"/>
              <a:gd name="connsiteY8" fmla="*/ 16650 h 788251"/>
              <a:gd name="connsiteX9" fmla="*/ 1672922 w 3168117"/>
              <a:gd name="connsiteY9" fmla="*/ 64875 h 788251"/>
              <a:gd name="connsiteX10" fmla="*/ 1447839 w 3168117"/>
              <a:gd name="connsiteY10" fmla="*/ 97025 h 788251"/>
              <a:gd name="connsiteX11" fmla="*/ 1270988 w 3168117"/>
              <a:gd name="connsiteY11" fmla="*/ 32725 h 788251"/>
              <a:gd name="connsiteX12" fmla="*/ 724358 w 3168117"/>
              <a:gd name="connsiteY12" fmla="*/ 16650 h 788251"/>
              <a:gd name="connsiteX13" fmla="*/ 258114 w 3168117"/>
              <a:gd name="connsiteY13" fmla="*/ 16650 h 788251"/>
              <a:gd name="connsiteX14" fmla="*/ 193805 w 3168117"/>
              <a:gd name="connsiteY14" fmla="*/ 32725 h 788251"/>
              <a:gd name="connsiteX15" fmla="*/ 129495 w 3168117"/>
              <a:gd name="connsiteY15" fmla="*/ 64875 h 788251"/>
              <a:gd name="connsiteX16" fmla="*/ 33031 w 3168117"/>
              <a:gd name="connsiteY16" fmla="*/ 113100 h 788251"/>
              <a:gd name="connsiteX17" fmla="*/ 876 w 3168117"/>
              <a:gd name="connsiteY17" fmla="*/ 161325 h 788251"/>
              <a:gd name="connsiteX18" fmla="*/ 16954 w 3168117"/>
              <a:gd name="connsiteY18" fmla="*/ 338150 h 788251"/>
              <a:gd name="connsiteX19" fmla="*/ 33031 w 3168117"/>
              <a:gd name="connsiteY19" fmla="*/ 386375 h 788251"/>
              <a:gd name="connsiteX20" fmla="*/ 177727 w 3168117"/>
              <a:gd name="connsiteY20" fmla="*/ 498900 h 788251"/>
              <a:gd name="connsiteX21" fmla="*/ 242037 w 3168117"/>
              <a:gd name="connsiteY21" fmla="*/ 514975 h 788251"/>
              <a:gd name="connsiteX22" fmla="*/ 434965 w 3168117"/>
              <a:gd name="connsiteY22" fmla="*/ 563200 h 788251"/>
              <a:gd name="connsiteX23" fmla="*/ 611816 w 3168117"/>
              <a:gd name="connsiteY23" fmla="*/ 611426 h 788251"/>
              <a:gd name="connsiteX24" fmla="*/ 836899 w 3168117"/>
              <a:gd name="connsiteY24" fmla="*/ 659651 h 788251"/>
              <a:gd name="connsiteX25" fmla="*/ 917286 w 3168117"/>
              <a:gd name="connsiteY25" fmla="*/ 707876 h 788251"/>
              <a:gd name="connsiteX26" fmla="*/ 965518 w 3168117"/>
              <a:gd name="connsiteY26" fmla="*/ 723951 h 788251"/>
              <a:gd name="connsiteX27" fmla="*/ 1126292 w 3168117"/>
              <a:gd name="connsiteY27" fmla="*/ 756101 h 788251"/>
              <a:gd name="connsiteX28" fmla="*/ 1335297 w 3168117"/>
              <a:gd name="connsiteY28" fmla="*/ 788251 h 788251"/>
              <a:gd name="connsiteX29" fmla="*/ 2042701 w 3168117"/>
              <a:gd name="connsiteY29" fmla="*/ 772176 h 788251"/>
              <a:gd name="connsiteX30" fmla="*/ 2203475 w 3168117"/>
              <a:gd name="connsiteY30" fmla="*/ 740026 h 788251"/>
              <a:gd name="connsiteX31" fmla="*/ 2541100 w 3168117"/>
              <a:gd name="connsiteY31" fmla="*/ 723951 h 788251"/>
              <a:gd name="connsiteX32" fmla="*/ 2926956 w 3168117"/>
              <a:gd name="connsiteY32" fmla="*/ 643576 h 788251"/>
              <a:gd name="connsiteX33" fmla="*/ 2959111 w 3168117"/>
              <a:gd name="connsiteY33" fmla="*/ 595350 h 788251"/>
              <a:gd name="connsiteX34" fmla="*/ 3039498 w 3168117"/>
              <a:gd name="connsiteY34" fmla="*/ 498900 h 788251"/>
              <a:gd name="connsiteX35" fmla="*/ 3039498 w 3168117"/>
              <a:gd name="connsiteY35" fmla="*/ 241700 h 788251"/>
              <a:gd name="connsiteX36" fmla="*/ 2991266 w 3168117"/>
              <a:gd name="connsiteY36" fmla="*/ 209550 h 788251"/>
              <a:gd name="connsiteX37" fmla="*/ 2943034 w 3168117"/>
              <a:gd name="connsiteY37" fmla="*/ 193475 h 78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68117" h="788251">
                <a:moveTo>
                  <a:pt x="3168117" y="225625"/>
                </a:moveTo>
                <a:cubicBezTo>
                  <a:pt x="3087730" y="220267"/>
                  <a:pt x="3006783" y="220434"/>
                  <a:pt x="2926956" y="209550"/>
                </a:cubicBezTo>
                <a:cubicBezTo>
                  <a:pt x="2888299" y="204279"/>
                  <a:pt x="2852672" y="185050"/>
                  <a:pt x="2814415" y="177400"/>
                </a:cubicBezTo>
                <a:cubicBezTo>
                  <a:pt x="2772047" y="168928"/>
                  <a:pt x="2728263" y="169286"/>
                  <a:pt x="2685796" y="161325"/>
                </a:cubicBezTo>
                <a:cubicBezTo>
                  <a:pt x="2642361" y="153182"/>
                  <a:pt x="2600388" y="138433"/>
                  <a:pt x="2557177" y="129175"/>
                </a:cubicBezTo>
                <a:cubicBezTo>
                  <a:pt x="2525302" y="122346"/>
                  <a:pt x="2492338" y="121005"/>
                  <a:pt x="2460713" y="113100"/>
                </a:cubicBezTo>
                <a:cubicBezTo>
                  <a:pt x="2390596" y="95573"/>
                  <a:pt x="2366288" y="75081"/>
                  <a:pt x="2299939" y="64875"/>
                </a:cubicBezTo>
                <a:cubicBezTo>
                  <a:pt x="2251974" y="57497"/>
                  <a:pt x="2203475" y="54158"/>
                  <a:pt x="2155243" y="48800"/>
                </a:cubicBezTo>
                <a:cubicBezTo>
                  <a:pt x="2104332" y="36074"/>
                  <a:pt x="2026781" y="14346"/>
                  <a:pt x="1978392" y="16650"/>
                </a:cubicBezTo>
                <a:cubicBezTo>
                  <a:pt x="1720950" y="28907"/>
                  <a:pt x="1829541" y="42504"/>
                  <a:pt x="1672922" y="64875"/>
                </a:cubicBezTo>
                <a:cubicBezTo>
                  <a:pt x="1405591" y="103059"/>
                  <a:pt x="1629574" y="60683"/>
                  <a:pt x="1447839" y="97025"/>
                </a:cubicBezTo>
                <a:cubicBezTo>
                  <a:pt x="1419800" y="85811"/>
                  <a:pt x="1296391" y="34630"/>
                  <a:pt x="1270988" y="32725"/>
                </a:cubicBezTo>
                <a:cubicBezTo>
                  <a:pt x="1089210" y="19094"/>
                  <a:pt x="906568" y="22008"/>
                  <a:pt x="724358" y="16650"/>
                </a:cubicBezTo>
                <a:cubicBezTo>
                  <a:pt x="486058" y="-1678"/>
                  <a:pt x="515785" y="-9113"/>
                  <a:pt x="258114" y="16650"/>
                </a:cubicBezTo>
                <a:cubicBezTo>
                  <a:pt x="236128" y="18848"/>
                  <a:pt x="214494" y="24968"/>
                  <a:pt x="193805" y="32725"/>
                </a:cubicBezTo>
                <a:cubicBezTo>
                  <a:pt x="171364" y="41139"/>
                  <a:pt x="151524" y="55435"/>
                  <a:pt x="129495" y="64875"/>
                </a:cubicBezTo>
                <a:cubicBezTo>
                  <a:pt x="36309" y="104806"/>
                  <a:pt x="125719" y="51317"/>
                  <a:pt x="33031" y="113100"/>
                </a:cubicBezTo>
                <a:cubicBezTo>
                  <a:pt x="22313" y="129175"/>
                  <a:pt x="2253" y="142053"/>
                  <a:pt x="876" y="161325"/>
                </a:cubicBezTo>
                <a:cubicBezTo>
                  <a:pt x="-3341" y="220359"/>
                  <a:pt x="8583" y="279560"/>
                  <a:pt x="16954" y="338150"/>
                </a:cubicBezTo>
                <a:cubicBezTo>
                  <a:pt x="19351" y="354924"/>
                  <a:pt x="23631" y="372277"/>
                  <a:pt x="33031" y="386375"/>
                </a:cubicBezTo>
                <a:cubicBezTo>
                  <a:pt x="55739" y="420432"/>
                  <a:pt x="152178" y="492514"/>
                  <a:pt x="177727" y="498900"/>
                </a:cubicBezTo>
                <a:cubicBezTo>
                  <a:pt x="199164" y="504258"/>
                  <a:pt x="220872" y="508627"/>
                  <a:pt x="242037" y="514975"/>
                </a:cubicBezTo>
                <a:cubicBezTo>
                  <a:pt x="401276" y="562739"/>
                  <a:pt x="274437" y="536449"/>
                  <a:pt x="434965" y="563200"/>
                </a:cubicBezTo>
                <a:cubicBezTo>
                  <a:pt x="573976" y="618796"/>
                  <a:pt x="454855" y="577796"/>
                  <a:pt x="611816" y="611426"/>
                </a:cubicBezTo>
                <a:cubicBezTo>
                  <a:pt x="892217" y="671504"/>
                  <a:pt x="608211" y="621542"/>
                  <a:pt x="836899" y="659651"/>
                </a:cubicBezTo>
                <a:cubicBezTo>
                  <a:pt x="863695" y="675726"/>
                  <a:pt x="889336" y="693903"/>
                  <a:pt x="917286" y="707876"/>
                </a:cubicBezTo>
                <a:cubicBezTo>
                  <a:pt x="932444" y="715454"/>
                  <a:pt x="949223" y="719296"/>
                  <a:pt x="965518" y="723951"/>
                </a:cubicBezTo>
                <a:cubicBezTo>
                  <a:pt x="1040167" y="745276"/>
                  <a:pt x="1039435" y="740311"/>
                  <a:pt x="1126292" y="756101"/>
                </a:cubicBezTo>
                <a:cubicBezTo>
                  <a:pt x="1288331" y="785558"/>
                  <a:pt x="1117446" y="761024"/>
                  <a:pt x="1335297" y="788251"/>
                </a:cubicBezTo>
                <a:cubicBezTo>
                  <a:pt x="1571098" y="782893"/>
                  <a:pt x="1807202" y="785257"/>
                  <a:pt x="2042701" y="772176"/>
                </a:cubicBezTo>
                <a:cubicBezTo>
                  <a:pt x="2097269" y="769145"/>
                  <a:pt x="2148885" y="742625"/>
                  <a:pt x="2203475" y="740026"/>
                </a:cubicBezTo>
                <a:lnTo>
                  <a:pt x="2541100" y="723951"/>
                </a:lnTo>
                <a:cubicBezTo>
                  <a:pt x="2897852" y="672994"/>
                  <a:pt x="2784129" y="738780"/>
                  <a:pt x="2926956" y="643576"/>
                </a:cubicBezTo>
                <a:cubicBezTo>
                  <a:pt x="2937674" y="627501"/>
                  <a:pt x="2946741" y="610192"/>
                  <a:pt x="2959111" y="595350"/>
                </a:cubicBezTo>
                <a:cubicBezTo>
                  <a:pt x="3062274" y="471572"/>
                  <a:pt x="2959660" y="618638"/>
                  <a:pt x="3039498" y="498900"/>
                </a:cubicBezTo>
                <a:cubicBezTo>
                  <a:pt x="3064275" y="399805"/>
                  <a:pt x="3077710" y="375425"/>
                  <a:pt x="3039498" y="241700"/>
                </a:cubicBezTo>
                <a:cubicBezTo>
                  <a:pt x="3034189" y="223122"/>
                  <a:pt x="3008548" y="218190"/>
                  <a:pt x="2991266" y="209550"/>
                </a:cubicBezTo>
                <a:cubicBezTo>
                  <a:pt x="2976108" y="201972"/>
                  <a:pt x="2943034" y="193475"/>
                  <a:pt x="2943034" y="193475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70776" y="1334226"/>
            <a:ext cx="2965413" cy="884125"/>
          </a:xfrm>
          <a:custGeom>
            <a:avLst/>
            <a:gdLst>
              <a:gd name="connsiteX0" fmla="*/ 1881052 w 2965413"/>
              <a:gd name="connsiteY0" fmla="*/ 160750 h 884125"/>
              <a:gd name="connsiteX1" fmla="*/ 1623814 w 2965413"/>
              <a:gd name="connsiteY1" fmla="*/ 96450 h 884125"/>
              <a:gd name="connsiteX2" fmla="*/ 1575582 w 2965413"/>
              <a:gd name="connsiteY2" fmla="*/ 80375 h 884125"/>
              <a:gd name="connsiteX3" fmla="*/ 1061106 w 2965413"/>
              <a:gd name="connsiteY3" fmla="*/ 48225 h 884125"/>
              <a:gd name="connsiteX4" fmla="*/ 755636 w 2965413"/>
              <a:gd name="connsiteY4" fmla="*/ 64300 h 884125"/>
              <a:gd name="connsiteX5" fmla="*/ 707404 w 2965413"/>
              <a:gd name="connsiteY5" fmla="*/ 80375 h 884125"/>
              <a:gd name="connsiteX6" fmla="*/ 643095 w 2965413"/>
              <a:gd name="connsiteY6" fmla="*/ 32150 h 884125"/>
              <a:gd name="connsiteX7" fmla="*/ 128619 w 2965413"/>
              <a:gd name="connsiteY7" fmla="*/ 48225 h 884125"/>
              <a:gd name="connsiteX8" fmla="*/ 64310 w 2965413"/>
              <a:gd name="connsiteY8" fmla="*/ 144675 h 884125"/>
              <a:gd name="connsiteX9" fmla="*/ 32155 w 2965413"/>
              <a:gd name="connsiteY9" fmla="*/ 192900 h 884125"/>
              <a:gd name="connsiteX10" fmla="*/ 0 w 2965413"/>
              <a:gd name="connsiteY10" fmla="*/ 305425 h 884125"/>
              <a:gd name="connsiteX11" fmla="*/ 16078 w 2965413"/>
              <a:gd name="connsiteY11" fmla="*/ 466175 h 884125"/>
              <a:gd name="connsiteX12" fmla="*/ 64310 w 2965413"/>
              <a:gd name="connsiteY12" fmla="*/ 562625 h 884125"/>
              <a:gd name="connsiteX13" fmla="*/ 112542 w 2965413"/>
              <a:gd name="connsiteY13" fmla="*/ 594775 h 884125"/>
              <a:gd name="connsiteX14" fmla="*/ 192929 w 2965413"/>
              <a:gd name="connsiteY14" fmla="*/ 675150 h 884125"/>
              <a:gd name="connsiteX15" fmla="*/ 257238 w 2965413"/>
              <a:gd name="connsiteY15" fmla="*/ 691225 h 884125"/>
              <a:gd name="connsiteX16" fmla="*/ 466244 w 2965413"/>
              <a:gd name="connsiteY16" fmla="*/ 739450 h 884125"/>
              <a:gd name="connsiteX17" fmla="*/ 514476 w 2965413"/>
              <a:gd name="connsiteY17" fmla="*/ 755525 h 884125"/>
              <a:gd name="connsiteX18" fmla="*/ 578785 w 2965413"/>
              <a:gd name="connsiteY18" fmla="*/ 771600 h 884125"/>
              <a:gd name="connsiteX19" fmla="*/ 659172 w 2965413"/>
              <a:gd name="connsiteY19" fmla="*/ 803750 h 884125"/>
              <a:gd name="connsiteX20" fmla="*/ 739559 w 2965413"/>
              <a:gd name="connsiteY20" fmla="*/ 819825 h 884125"/>
              <a:gd name="connsiteX21" fmla="*/ 787791 w 2965413"/>
              <a:gd name="connsiteY21" fmla="*/ 835900 h 884125"/>
              <a:gd name="connsiteX22" fmla="*/ 916410 w 2965413"/>
              <a:gd name="connsiteY22" fmla="*/ 868050 h 884125"/>
              <a:gd name="connsiteX23" fmla="*/ 1607737 w 2965413"/>
              <a:gd name="connsiteY23" fmla="*/ 819825 h 884125"/>
              <a:gd name="connsiteX24" fmla="*/ 1655969 w 2965413"/>
              <a:gd name="connsiteY24" fmla="*/ 787675 h 884125"/>
              <a:gd name="connsiteX25" fmla="*/ 1800665 w 2965413"/>
              <a:gd name="connsiteY25" fmla="*/ 835900 h 884125"/>
              <a:gd name="connsiteX26" fmla="*/ 1848897 w 2965413"/>
              <a:gd name="connsiteY26" fmla="*/ 851975 h 884125"/>
              <a:gd name="connsiteX27" fmla="*/ 1961439 w 2965413"/>
              <a:gd name="connsiteY27" fmla="*/ 884125 h 884125"/>
              <a:gd name="connsiteX28" fmla="*/ 2765307 w 2965413"/>
              <a:gd name="connsiteY28" fmla="*/ 868050 h 884125"/>
              <a:gd name="connsiteX29" fmla="*/ 2813539 w 2965413"/>
              <a:gd name="connsiteY29" fmla="*/ 819825 h 884125"/>
              <a:gd name="connsiteX30" fmla="*/ 2861771 w 2965413"/>
              <a:gd name="connsiteY30" fmla="*/ 787675 h 884125"/>
              <a:gd name="connsiteX31" fmla="*/ 2942158 w 2965413"/>
              <a:gd name="connsiteY31" fmla="*/ 691225 h 884125"/>
              <a:gd name="connsiteX32" fmla="*/ 2942158 w 2965413"/>
              <a:gd name="connsiteY32" fmla="*/ 434025 h 884125"/>
              <a:gd name="connsiteX33" fmla="*/ 2893926 w 2965413"/>
              <a:gd name="connsiteY33" fmla="*/ 337575 h 884125"/>
              <a:gd name="connsiteX34" fmla="*/ 2781384 w 2965413"/>
              <a:gd name="connsiteY34" fmla="*/ 273275 h 884125"/>
              <a:gd name="connsiteX35" fmla="*/ 2668842 w 2965413"/>
              <a:gd name="connsiteY35" fmla="*/ 192900 h 884125"/>
              <a:gd name="connsiteX36" fmla="*/ 2524146 w 2965413"/>
              <a:gd name="connsiteY36" fmla="*/ 160750 h 884125"/>
              <a:gd name="connsiteX37" fmla="*/ 2363373 w 2965413"/>
              <a:gd name="connsiteY37" fmla="*/ 112525 h 884125"/>
              <a:gd name="connsiteX38" fmla="*/ 2315140 w 2965413"/>
              <a:gd name="connsiteY38" fmla="*/ 96450 h 884125"/>
              <a:gd name="connsiteX39" fmla="*/ 2250831 w 2965413"/>
              <a:gd name="connsiteY39" fmla="*/ 80375 h 884125"/>
              <a:gd name="connsiteX40" fmla="*/ 2170444 w 2965413"/>
              <a:gd name="connsiteY40" fmla="*/ 64300 h 884125"/>
              <a:gd name="connsiteX41" fmla="*/ 2073980 w 2965413"/>
              <a:gd name="connsiteY41" fmla="*/ 32150 h 884125"/>
              <a:gd name="connsiteX42" fmla="*/ 1961439 w 2965413"/>
              <a:gd name="connsiteY42" fmla="*/ 0 h 884125"/>
              <a:gd name="connsiteX43" fmla="*/ 1527350 w 2965413"/>
              <a:gd name="connsiteY43" fmla="*/ 32150 h 884125"/>
              <a:gd name="connsiteX44" fmla="*/ 1334421 w 2965413"/>
              <a:gd name="connsiteY44" fmla="*/ 64300 h 884125"/>
              <a:gd name="connsiteX45" fmla="*/ 1334421 w 2965413"/>
              <a:gd name="connsiteY45" fmla="*/ 48225 h 88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65413" h="884125">
                <a:moveTo>
                  <a:pt x="1881052" y="160750"/>
                </a:moveTo>
                <a:cubicBezTo>
                  <a:pt x="1754518" y="135447"/>
                  <a:pt x="1796238" y="145707"/>
                  <a:pt x="1623814" y="96450"/>
                </a:cubicBezTo>
                <a:cubicBezTo>
                  <a:pt x="1607519" y="91795"/>
                  <a:pt x="1592200" y="83698"/>
                  <a:pt x="1575582" y="80375"/>
                </a:cubicBezTo>
                <a:cubicBezTo>
                  <a:pt x="1417903" y="48844"/>
                  <a:pt x="1190943" y="53418"/>
                  <a:pt x="1061106" y="48225"/>
                </a:cubicBezTo>
                <a:cubicBezTo>
                  <a:pt x="959283" y="53583"/>
                  <a:pt x="857182" y="55070"/>
                  <a:pt x="755636" y="64300"/>
                </a:cubicBezTo>
                <a:cubicBezTo>
                  <a:pt x="738759" y="65834"/>
                  <a:pt x="723699" y="85030"/>
                  <a:pt x="707404" y="80375"/>
                </a:cubicBezTo>
                <a:cubicBezTo>
                  <a:pt x="681641" y="73015"/>
                  <a:pt x="664531" y="48225"/>
                  <a:pt x="643095" y="32150"/>
                </a:cubicBezTo>
                <a:cubicBezTo>
                  <a:pt x="471603" y="37508"/>
                  <a:pt x="297041" y="15481"/>
                  <a:pt x="128619" y="48225"/>
                </a:cubicBezTo>
                <a:cubicBezTo>
                  <a:pt x="90688" y="55599"/>
                  <a:pt x="85746" y="112525"/>
                  <a:pt x="64310" y="144675"/>
                </a:cubicBezTo>
                <a:lnTo>
                  <a:pt x="32155" y="192900"/>
                </a:lnTo>
                <a:cubicBezTo>
                  <a:pt x="24575" y="215638"/>
                  <a:pt x="0" y="285244"/>
                  <a:pt x="0" y="305425"/>
                </a:cubicBezTo>
                <a:cubicBezTo>
                  <a:pt x="0" y="359276"/>
                  <a:pt x="7888" y="412951"/>
                  <a:pt x="16078" y="466175"/>
                </a:cubicBezTo>
                <a:cubicBezTo>
                  <a:pt x="20833" y="497080"/>
                  <a:pt x="42631" y="540949"/>
                  <a:pt x="64310" y="562625"/>
                </a:cubicBezTo>
                <a:cubicBezTo>
                  <a:pt x="77974" y="576286"/>
                  <a:pt x="96465" y="584058"/>
                  <a:pt x="112542" y="594775"/>
                </a:cubicBezTo>
                <a:cubicBezTo>
                  <a:pt x="141126" y="637644"/>
                  <a:pt x="142911" y="653717"/>
                  <a:pt x="192929" y="675150"/>
                </a:cubicBezTo>
                <a:cubicBezTo>
                  <a:pt x="213239" y="683853"/>
                  <a:pt x="236549" y="683468"/>
                  <a:pt x="257238" y="691225"/>
                </a:cubicBezTo>
                <a:cubicBezTo>
                  <a:pt x="415977" y="750743"/>
                  <a:pt x="194414" y="709251"/>
                  <a:pt x="466244" y="739450"/>
                </a:cubicBezTo>
                <a:cubicBezTo>
                  <a:pt x="482321" y="744808"/>
                  <a:pt x="498181" y="750870"/>
                  <a:pt x="514476" y="755525"/>
                </a:cubicBezTo>
                <a:cubicBezTo>
                  <a:pt x="535722" y="761594"/>
                  <a:pt x="557823" y="764614"/>
                  <a:pt x="578785" y="771600"/>
                </a:cubicBezTo>
                <a:cubicBezTo>
                  <a:pt x="606164" y="780725"/>
                  <a:pt x="631530" y="795458"/>
                  <a:pt x="659172" y="803750"/>
                </a:cubicBezTo>
                <a:cubicBezTo>
                  <a:pt x="685346" y="811601"/>
                  <a:pt x="713048" y="813198"/>
                  <a:pt x="739559" y="819825"/>
                </a:cubicBezTo>
                <a:cubicBezTo>
                  <a:pt x="756000" y="823935"/>
                  <a:pt x="771350" y="831790"/>
                  <a:pt x="787791" y="835900"/>
                </a:cubicBezTo>
                <a:lnTo>
                  <a:pt x="916410" y="868050"/>
                </a:lnTo>
                <a:cubicBezTo>
                  <a:pt x="1107359" y="860413"/>
                  <a:pt x="1408000" y="857865"/>
                  <a:pt x="1607737" y="819825"/>
                </a:cubicBezTo>
                <a:cubicBezTo>
                  <a:pt x="1626718" y="816210"/>
                  <a:pt x="1639892" y="798392"/>
                  <a:pt x="1655969" y="787675"/>
                </a:cubicBezTo>
                <a:lnTo>
                  <a:pt x="1800665" y="835900"/>
                </a:lnTo>
                <a:cubicBezTo>
                  <a:pt x="1816742" y="841258"/>
                  <a:pt x="1832456" y="847865"/>
                  <a:pt x="1848897" y="851975"/>
                </a:cubicBezTo>
                <a:cubicBezTo>
                  <a:pt x="1929647" y="872160"/>
                  <a:pt x="1892244" y="861064"/>
                  <a:pt x="1961439" y="884125"/>
                </a:cubicBezTo>
                <a:cubicBezTo>
                  <a:pt x="2229395" y="878767"/>
                  <a:pt x="2498057" y="888217"/>
                  <a:pt x="2765307" y="868050"/>
                </a:cubicBezTo>
                <a:cubicBezTo>
                  <a:pt x="2787978" y="866339"/>
                  <a:pt x="2796072" y="834378"/>
                  <a:pt x="2813539" y="819825"/>
                </a:cubicBezTo>
                <a:cubicBezTo>
                  <a:pt x="2828383" y="807457"/>
                  <a:pt x="2846927" y="800043"/>
                  <a:pt x="2861771" y="787675"/>
                </a:cubicBezTo>
                <a:cubicBezTo>
                  <a:pt x="2908192" y="748997"/>
                  <a:pt x="2910541" y="738644"/>
                  <a:pt x="2942158" y="691225"/>
                </a:cubicBezTo>
                <a:cubicBezTo>
                  <a:pt x="2978415" y="582469"/>
                  <a:pt x="2967434" y="636200"/>
                  <a:pt x="2942158" y="434025"/>
                </a:cubicBezTo>
                <a:cubicBezTo>
                  <a:pt x="2938422" y="404142"/>
                  <a:pt x="2914440" y="358086"/>
                  <a:pt x="2893926" y="337575"/>
                </a:cubicBezTo>
                <a:cubicBezTo>
                  <a:pt x="2864426" y="308080"/>
                  <a:pt x="2815005" y="294285"/>
                  <a:pt x="2781384" y="273275"/>
                </a:cubicBezTo>
                <a:cubicBezTo>
                  <a:pt x="2769396" y="265784"/>
                  <a:pt x="2690492" y="202177"/>
                  <a:pt x="2668842" y="192900"/>
                </a:cubicBezTo>
                <a:cubicBezTo>
                  <a:pt x="2648974" y="184387"/>
                  <a:pt x="2538453" y="163611"/>
                  <a:pt x="2524146" y="160750"/>
                </a:cubicBezTo>
                <a:cubicBezTo>
                  <a:pt x="2413020" y="105195"/>
                  <a:pt x="2507497" y="144548"/>
                  <a:pt x="2363373" y="112525"/>
                </a:cubicBezTo>
                <a:cubicBezTo>
                  <a:pt x="2346829" y="108849"/>
                  <a:pt x="2331435" y="101105"/>
                  <a:pt x="2315140" y="96450"/>
                </a:cubicBezTo>
                <a:cubicBezTo>
                  <a:pt x="2293894" y="90381"/>
                  <a:pt x="2272401" y="85168"/>
                  <a:pt x="2250831" y="80375"/>
                </a:cubicBezTo>
                <a:cubicBezTo>
                  <a:pt x="2224155" y="74448"/>
                  <a:pt x="2196808" y="71489"/>
                  <a:pt x="2170444" y="64300"/>
                </a:cubicBezTo>
                <a:cubicBezTo>
                  <a:pt x="2137744" y="55383"/>
                  <a:pt x="2106862" y="40369"/>
                  <a:pt x="2073980" y="32150"/>
                </a:cubicBezTo>
                <a:cubicBezTo>
                  <a:pt x="1993230" y="11965"/>
                  <a:pt x="2030633" y="23061"/>
                  <a:pt x="1961439" y="0"/>
                </a:cubicBezTo>
                <a:cubicBezTo>
                  <a:pt x="1787494" y="7905"/>
                  <a:pt x="1675528" y="-4889"/>
                  <a:pt x="1527350" y="32150"/>
                </a:cubicBezTo>
                <a:cubicBezTo>
                  <a:pt x="1426726" y="57302"/>
                  <a:pt x="1514153" y="64300"/>
                  <a:pt x="1334421" y="64300"/>
                </a:cubicBezTo>
                <a:cubicBezTo>
                  <a:pt x="1329063" y="64300"/>
                  <a:pt x="1334421" y="53583"/>
                  <a:pt x="1334421" y="48225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556301" y="2588076"/>
            <a:ext cx="1720790" cy="1591426"/>
          </a:xfrm>
          <a:custGeom>
            <a:avLst/>
            <a:gdLst>
              <a:gd name="connsiteX0" fmla="*/ 868177 w 1720790"/>
              <a:gd name="connsiteY0" fmla="*/ 0 h 1591426"/>
              <a:gd name="connsiteX1" fmla="*/ 466243 w 1720790"/>
              <a:gd name="connsiteY1" fmla="*/ 112525 h 1591426"/>
              <a:gd name="connsiteX2" fmla="*/ 385856 w 1720790"/>
              <a:gd name="connsiteY2" fmla="*/ 144675 h 1591426"/>
              <a:gd name="connsiteX3" fmla="*/ 337624 w 1720790"/>
              <a:gd name="connsiteY3" fmla="*/ 176825 h 1591426"/>
              <a:gd name="connsiteX4" fmla="*/ 273315 w 1720790"/>
              <a:gd name="connsiteY4" fmla="*/ 208975 h 1591426"/>
              <a:gd name="connsiteX5" fmla="*/ 225083 w 1720790"/>
              <a:gd name="connsiteY5" fmla="*/ 257200 h 1591426"/>
              <a:gd name="connsiteX6" fmla="*/ 176851 w 1720790"/>
              <a:gd name="connsiteY6" fmla="*/ 289350 h 1591426"/>
              <a:gd name="connsiteX7" fmla="*/ 144696 w 1720790"/>
              <a:gd name="connsiteY7" fmla="*/ 562625 h 1591426"/>
              <a:gd name="connsiteX8" fmla="*/ 112541 w 1720790"/>
              <a:gd name="connsiteY8" fmla="*/ 643000 h 1591426"/>
              <a:gd name="connsiteX9" fmla="*/ 80386 w 1720790"/>
              <a:gd name="connsiteY9" fmla="*/ 803751 h 1591426"/>
              <a:gd name="connsiteX10" fmla="*/ 64309 w 1720790"/>
              <a:gd name="connsiteY10" fmla="*/ 900201 h 1591426"/>
              <a:gd name="connsiteX11" fmla="*/ 48232 w 1720790"/>
              <a:gd name="connsiteY11" fmla="*/ 948426 h 1591426"/>
              <a:gd name="connsiteX12" fmla="*/ 32154 w 1720790"/>
              <a:gd name="connsiteY12" fmla="*/ 1028801 h 1591426"/>
              <a:gd name="connsiteX13" fmla="*/ 16077 w 1720790"/>
              <a:gd name="connsiteY13" fmla="*/ 1077026 h 1591426"/>
              <a:gd name="connsiteX14" fmla="*/ 0 w 1720790"/>
              <a:gd name="connsiteY14" fmla="*/ 1141326 h 1591426"/>
              <a:gd name="connsiteX15" fmla="*/ 32154 w 1720790"/>
              <a:gd name="connsiteY15" fmla="*/ 1430676 h 1591426"/>
              <a:gd name="connsiteX16" fmla="*/ 80386 w 1720790"/>
              <a:gd name="connsiteY16" fmla="*/ 1478901 h 1591426"/>
              <a:gd name="connsiteX17" fmla="*/ 112541 w 1720790"/>
              <a:gd name="connsiteY17" fmla="*/ 1543201 h 1591426"/>
              <a:gd name="connsiteX18" fmla="*/ 192928 w 1720790"/>
              <a:gd name="connsiteY18" fmla="*/ 1559276 h 1591426"/>
              <a:gd name="connsiteX19" fmla="*/ 594862 w 1720790"/>
              <a:gd name="connsiteY19" fmla="*/ 1575351 h 1591426"/>
              <a:gd name="connsiteX20" fmla="*/ 1157570 w 1720790"/>
              <a:gd name="connsiteY20" fmla="*/ 1591426 h 1591426"/>
              <a:gd name="connsiteX21" fmla="*/ 1318343 w 1720790"/>
              <a:gd name="connsiteY21" fmla="*/ 1559276 h 1591426"/>
              <a:gd name="connsiteX22" fmla="*/ 1366575 w 1720790"/>
              <a:gd name="connsiteY22" fmla="*/ 1543201 h 1591426"/>
              <a:gd name="connsiteX23" fmla="*/ 1446962 w 1720790"/>
              <a:gd name="connsiteY23" fmla="*/ 1527126 h 1591426"/>
              <a:gd name="connsiteX24" fmla="*/ 1543426 w 1720790"/>
              <a:gd name="connsiteY24" fmla="*/ 1494976 h 1591426"/>
              <a:gd name="connsiteX25" fmla="*/ 1672045 w 1720790"/>
              <a:gd name="connsiteY25" fmla="*/ 1462826 h 1591426"/>
              <a:gd name="connsiteX26" fmla="*/ 1688123 w 1720790"/>
              <a:gd name="connsiteY26" fmla="*/ 964501 h 1591426"/>
              <a:gd name="connsiteX27" fmla="*/ 1655968 w 1720790"/>
              <a:gd name="connsiteY27" fmla="*/ 916276 h 1591426"/>
              <a:gd name="connsiteX28" fmla="*/ 1639891 w 1720790"/>
              <a:gd name="connsiteY28" fmla="*/ 851976 h 1591426"/>
              <a:gd name="connsiteX29" fmla="*/ 1559504 w 1720790"/>
              <a:gd name="connsiteY29" fmla="*/ 755526 h 1591426"/>
              <a:gd name="connsiteX30" fmla="*/ 1495194 w 1720790"/>
              <a:gd name="connsiteY30" fmla="*/ 626925 h 1591426"/>
              <a:gd name="connsiteX31" fmla="*/ 1463040 w 1720790"/>
              <a:gd name="connsiteY31" fmla="*/ 578700 h 1591426"/>
              <a:gd name="connsiteX32" fmla="*/ 1398730 w 1720790"/>
              <a:gd name="connsiteY32" fmla="*/ 434025 h 1591426"/>
              <a:gd name="connsiteX33" fmla="*/ 1334421 w 1720790"/>
              <a:gd name="connsiteY33" fmla="*/ 369725 h 1591426"/>
              <a:gd name="connsiteX34" fmla="*/ 1286189 w 1720790"/>
              <a:gd name="connsiteY34" fmla="*/ 321500 h 1591426"/>
              <a:gd name="connsiteX35" fmla="*/ 1189724 w 1720790"/>
              <a:gd name="connsiteY35" fmla="*/ 257200 h 1591426"/>
              <a:gd name="connsiteX36" fmla="*/ 1173647 w 1720790"/>
              <a:gd name="connsiteY36" fmla="*/ 208975 h 1591426"/>
              <a:gd name="connsiteX37" fmla="*/ 1061106 w 1720790"/>
              <a:gd name="connsiteY37" fmla="*/ 144675 h 1591426"/>
              <a:gd name="connsiteX38" fmla="*/ 1045028 w 1720790"/>
              <a:gd name="connsiteY38" fmla="*/ 96450 h 1591426"/>
              <a:gd name="connsiteX39" fmla="*/ 996796 w 1720790"/>
              <a:gd name="connsiteY39" fmla="*/ 80375 h 1591426"/>
              <a:gd name="connsiteX40" fmla="*/ 868177 w 1720790"/>
              <a:gd name="connsiteY40" fmla="*/ 48225 h 1591426"/>
              <a:gd name="connsiteX41" fmla="*/ 771713 w 1720790"/>
              <a:gd name="connsiteY41" fmla="*/ 16075 h 159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720790" h="1591426">
                <a:moveTo>
                  <a:pt x="868177" y="0"/>
                </a:moveTo>
                <a:lnTo>
                  <a:pt x="466243" y="112525"/>
                </a:lnTo>
                <a:cubicBezTo>
                  <a:pt x="438601" y="120817"/>
                  <a:pt x="411669" y="131770"/>
                  <a:pt x="385856" y="144675"/>
                </a:cubicBezTo>
                <a:cubicBezTo>
                  <a:pt x="368574" y="153315"/>
                  <a:pt x="354401" y="167240"/>
                  <a:pt x="337624" y="176825"/>
                </a:cubicBezTo>
                <a:cubicBezTo>
                  <a:pt x="316815" y="188714"/>
                  <a:pt x="292818" y="195046"/>
                  <a:pt x="273315" y="208975"/>
                </a:cubicBezTo>
                <a:cubicBezTo>
                  <a:pt x="254814" y="222188"/>
                  <a:pt x="242550" y="242647"/>
                  <a:pt x="225083" y="257200"/>
                </a:cubicBezTo>
                <a:cubicBezTo>
                  <a:pt x="210239" y="269568"/>
                  <a:pt x="192928" y="278633"/>
                  <a:pt x="176851" y="289350"/>
                </a:cubicBezTo>
                <a:cubicBezTo>
                  <a:pt x="173842" y="319438"/>
                  <a:pt x="156541" y="515250"/>
                  <a:pt x="144696" y="562625"/>
                </a:cubicBezTo>
                <a:cubicBezTo>
                  <a:pt x="137696" y="590619"/>
                  <a:pt x="123259" y="616208"/>
                  <a:pt x="112541" y="643000"/>
                </a:cubicBezTo>
                <a:cubicBezTo>
                  <a:pt x="101823" y="696584"/>
                  <a:pt x="90458" y="750042"/>
                  <a:pt x="80386" y="803751"/>
                </a:cubicBezTo>
                <a:cubicBezTo>
                  <a:pt x="74379" y="835786"/>
                  <a:pt x="71380" y="868384"/>
                  <a:pt x="64309" y="900201"/>
                </a:cubicBezTo>
                <a:cubicBezTo>
                  <a:pt x="60633" y="916742"/>
                  <a:pt x="52342" y="931987"/>
                  <a:pt x="48232" y="948426"/>
                </a:cubicBezTo>
                <a:cubicBezTo>
                  <a:pt x="41604" y="974932"/>
                  <a:pt x="38782" y="1002295"/>
                  <a:pt x="32154" y="1028801"/>
                </a:cubicBezTo>
                <a:cubicBezTo>
                  <a:pt x="28044" y="1045240"/>
                  <a:pt x="20733" y="1060733"/>
                  <a:pt x="16077" y="1077026"/>
                </a:cubicBezTo>
                <a:cubicBezTo>
                  <a:pt x="10007" y="1098269"/>
                  <a:pt x="5359" y="1119893"/>
                  <a:pt x="0" y="1141326"/>
                </a:cubicBezTo>
                <a:cubicBezTo>
                  <a:pt x="10718" y="1237776"/>
                  <a:pt x="9674" y="1336272"/>
                  <a:pt x="32154" y="1430676"/>
                </a:cubicBezTo>
                <a:cubicBezTo>
                  <a:pt x="37421" y="1452793"/>
                  <a:pt x="67170" y="1460402"/>
                  <a:pt x="80386" y="1478901"/>
                </a:cubicBezTo>
                <a:cubicBezTo>
                  <a:pt x="94316" y="1498400"/>
                  <a:pt x="93040" y="1529274"/>
                  <a:pt x="112541" y="1543201"/>
                </a:cubicBezTo>
                <a:cubicBezTo>
                  <a:pt x="134778" y="1559082"/>
                  <a:pt x="165662" y="1557459"/>
                  <a:pt x="192928" y="1559276"/>
                </a:cubicBezTo>
                <a:cubicBezTo>
                  <a:pt x="326716" y="1568194"/>
                  <a:pt x="460851" y="1570885"/>
                  <a:pt x="594862" y="1575351"/>
                </a:cubicBezTo>
                <a:lnTo>
                  <a:pt x="1157570" y="1591426"/>
                </a:lnTo>
                <a:cubicBezTo>
                  <a:pt x="1211161" y="1580709"/>
                  <a:pt x="1265090" y="1571563"/>
                  <a:pt x="1318343" y="1559276"/>
                </a:cubicBezTo>
                <a:cubicBezTo>
                  <a:pt x="1334856" y="1555466"/>
                  <a:pt x="1350134" y="1547311"/>
                  <a:pt x="1366575" y="1543201"/>
                </a:cubicBezTo>
                <a:cubicBezTo>
                  <a:pt x="1393086" y="1536574"/>
                  <a:pt x="1420598" y="1534315"/>
                  <a:pt x="1446962" y="1527126"/>
                </a:cubicBezTo>
                <a:cubicBezTo>
                  <a:pt x="1479662" y="1518209"/>
                  <a:pt x="1510190" y="1501622"/>
                  <a:pt x="1543426" y="1494976"/>
                </a:cubicBezTo>
                <a:cubicBezTo>
                  <a:pt x="1640431" y="1475578"/>
                  <a:pt x="1597889" y="1487541"/>
                  <a:pt x="1672045" y="1462826"/>
                </a:cubicBezTo>
                <a:cubicBezTo>
                  <a:pt x="1741004" y="1255982"/>
                  <a:pt x="1727698" y="1333818"/>
                  <a:pt x="1688123" y="964501"/>
                </a:cubicBezTo>
                <a:cubicBezTo>
                  <a:pt x="1686064" y="945290"/>
                  <a:pt x="1666686" y="932351"/>
                  <a:pt x="1655968" y="916276"/>
                </a:cubicBezTo>
                <a:cubicBezTo>
                  <a:pt x="1650609" y="894843"/>
                  <a:pt x="1648595" y="872282"/>
                  <a:pt x="1639891" y="851976"/>
                </a:cubicBezTo>
                <a:cubicBezTo>
                  <a:pt x="1623104" y="812811"/>
                  <a:pt x="1588474" y="784491"/>
                  <a:pt x="1559504" y="755526"/>
                </a:cubicBezTo>
                <a:cubicBezTo>
                  <a:pt x="1538067" y="712659"/>
                  <a:pt x="1521782" y="666802"/>
                  <a:pt x="1495194" y="626925"/>
                </a:cubicBezTo>
                <a:cubicBezTo>
                  <a:pt x="1484476" y="610850"/>
                  <a:pt x="1470888" y="596355"/>
                  <a:pt x="1463040" y="578700"/>
                </a:cubicBezTo>
                <a:cubicBezTo>
                  <a:pt x="1386512" y="406537"/>
                  <a:pt x="1471499" y="543162"/>
                  <a:pt x="1398730" y="434025"/>
                </a:cubicBezTo>
                <a:cubicBezTo>
                  <a:pt x="1368108" y="342170"/>
                  <a:pt x="1407915" y="418714"/>
                  <a:pt x="1334421" y="369725"/>
                </a:cubicBezTo>
                <a:cubicBezTo>
                  <a:pt x="1315503" y="357115"/>
                  <a:pt x="1304136" y="335457"/>
                  <a:pt x="1286189" y="321500"/>
                </a:cubicBezTo>
                <a:cubicBezTo>
                  <a:pt x="1255684" y="297777"/>
                  <a:pt x="1189724" y="257200"/>
                  <a:pt x="1189724" y="257200"/>
                </a:cubicBezTo>
                <a:cubicBezTo>
                  <a:pt x="1184365" y="241125"/>
                  <a:pt x="1184233" y="222206"/>
                  <a:pt x="1173647" y="208975"/>
                </a:cubicBezTo>
                <a:cubicBezTo>
                  <a:pt x="1158498" y="190041"/>
                  <a:pt x="1076928" y="152585"/>
                  <a:pt x="1061106" y="144675"/>
                </a:cubicBezTo>
                <a:cubicBezTo>
                  <a:pt x="1055747" y="128600"/>
                  <a:pt x="1057011" y="108431"/>
                  <a:pt x="1045028" y="96450"/>
                </a:cubicBezTo>
                <a:cubicBezTo>
                  <a:pt x="1033044" y="84468"/>
                  <a:pt x="1013146" y="84833"/>
                  <a:pt x="996796" y="80375"/>
                </a:cubicBezTo>
                <a:cubicBezTo>
                  <a:pt x="954161" y="68749"/>
                  <a:pt x="910102" y="62198"/>
                  <a:pt x="868177" y="48225"/>
                </a:cubicBezTo>
                <a:lnTo>
                  <a:pt x="771713" y="16075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65971" y="2539851"/>
            <a:ext cx="1929284" cy="1833262"/>
          </a:xfrm>
          <a:custGeom>
            <a:avLst/>
            <a:gdLst>
              <a:gd name="connsiteX0" fmla="*/ 980719 w 1929284"/>
              <a:gd name="connsiteY0" fmla="*/ 48225 h 1833262"/>
              <a:gd name="connsiteX1" fmla="*/ 643094 w 1929284"/>
              <a:gd name="connsiteY1" fmla="*/ 80375 h 1833262"/>
              <a:gd name="connsiteX2" fmla="*/ 434089 w 1929284"/>
              <a:gd name="connsiteY2" fmla="*/ 176825 h 1833262"/>
              <a:gd name="connsiteX3" fmla="*/ 225083 w 1929284"/>
              <a:gd name="connsiteY3" fmla="*/ 321500 h 1833262"/>
              <a:gd name="connsiteX4" fmla="*/ 160774 w 1929284"/>
              <a:gd name="connsiteY4" fmla="*/ 385800 h 1833262"/>
              <a:gd name="connsiteX5" fmla="*/ 128619 w 1929284"/>
              <a:gd name="connsiteY5" fmla="*/ 450100 h 1833262"/>
              <a:gd name="connsiteX6" fmla="*/ 32155 w 1929284"/>
              <a:gd name="connsiteY6" fmla="*/ 643000 h 1833262"/>
              <a:gd name="connsiteX7" fmla="*/ 0 w 1929284"/>
              <a:gd name="connsiteY7" fmla="*/ 803751 h 1833262"/>
              <a:gd name="connsiteX8" fmla="*/ 16077 w 1929284"/>
              <a:gd name="connsiteY8" fmla="*/ 1575351 h 1833262"/>
              <a:gd name="connsiteX9" fmla="*/ 64309 w 1929284"/>
              <a:gd name="connsiteY9" fmla="*/ 1623576 h 1833262"/>
              <a:gd name="connsiteX10" fmla="*/ 144696 w 1929284"/>
              <a:gd name="connsiteY10" fmla="*/ 1671801 h 1833262"/>
              <a:gd name="connsiteX11" fmla="*/ 273315 w 1929284"/>
              <a:gd name="connsiteY11" fmla="*/ 1720026 h 1833262"/>
              <a:gd name="connsiteX12" fmla="*/ 498398 w 1929284"/>
              <a:gd name="connsiteY12" fmla="*/ 1736101 h 1833262"/>
              <a:gd name="connsiteX13" fmla="*/ 691327 w 1929284"/>
              <a:gd name="connsiteY13" fmla="*/ 1768251 h 1833262"/>
              <a:gd name="connsiteX14" fmla="*/ 836023 w 1929284"/>
              <a:gd name="connsiteY14" fmla="*/ 1784326 h 1833262"/>
              <a:gd name="connsiteX15" fmla="*/ 948564 w 1929284"/>
              <a:gd name="connsiteY15" fmla="*/ 1800401 h 1833262"/>
              <a:gd name="connsiteX16" fmla="*/ 1141493 w 1929284"/>
              <a:gd name="connsiteY16" fmla="*/ 1832551 h 1833262"/>
              <a:gd name="connsiteX17" fmla="*/ 1559504 w 1929284"/>
              <a:gd name="connsiteY17" fmla="*/ 1784326 h 1833262"/>
              <a:gd name="connsiteX18" fmla="*/ 1655968 w 1929284"/>
              <a:gd name="connsiteY18" fmla="*/ 1720026 h 1833262"/>
              <a:gd name="connsiteX19" fmla="*/ 1704200 w 1929284"/>
              <a:gd name="connsiteY19" fmla="*/ 1703951 h 1833262"/>
              <a:gd name="connsiteX20" fmla="*/ 1800665 w 1929284"/>
              <a:gd name="connsiteY20" fmla="*/ 1639651 h 1833262"/>
              <a:gd name="connsiteX21" fmla="*/ 1848897 w 1929284"/>
              <a:gd name="connsiteY21" fmla="*/ 1607501 h 1833262"/>
              <a:gd name="connsiteX22" fmla="*/ 1864974 w 1929284"/>
              <a:gd name="connsiteY22" fmla="*/ 1559276 h 1833262"/>
              <a:gd name="connsiteX23" fmla="*/ 1929284 w 1929284"/>
              <a:gd name="connsiteY23" fmla="*/ 1462826 h 1833262"/>
              <a:gd name="connsiteX24" fmla="*/ 1913206 w 1929284"/>
              <a:gd name="connsiteY24" fmla="*/ 1157401 h 1833262"/>
              <a:gd name="connsiteX25" fmla="*/ 1897129 w 1929284"/>
              <a:gd name="connsiteY25" fmla="*/ 1109176 h 1833262"/>
              <a:gd name="connsiteX26" fmla="*/ 1864974 w 1929284"/>
              <a:gd name="connsiteY26" fmla="*/ 980576 h 1833262"/>
              <a:gd name="connsiteX27" fmla="*/ 1848897 w 1929284"/>
              <a:gd name="connsiteY27" fmla="*/ 868051 h 1833262"/>
              <a:gd name="connsiteX28" fmla="*/ 1832819 w 1929284"/>
              <a:gd name="connsiteY28" fmla="*/ 819826 h 1833262"/>
              <a:gd name="connsiteX29" fmla="*/ 1816742 w 1929284"/>
              <a:gd name="connsiteY29" fmla="*/ 755526 h 1833262"/>
              <a:gd name="connsiteX30" fmla="*/ 1800665 w 1929284"/>
              <a:gd name="connsiteY30" fmla="*/ 675150 h 1833262"/>
              <a:gd name="connsiteX31" fmla="*/ 1768510 w 1929284"/>
              <a:gd name="connsiteY31" fmla="*/ 594775 h 1833262"/>
              <a:gd name="connsiteX32" fmla="*/ 1720278 w 1929284"/>
              <a:gd name="connsiteY32" fmla="*/ 450100 h 1833262"/>
              <a:gd name="connsiteX33" fmla="*/ 1688123 w 1929284"/>
              <a:gd name="connsiteY33" fmla="*/ 353650 h 1833262"/>
              <a:gd name="connsiteX34" fmla="*/ 1591659 w 1929284"/>
              <a:gd name="connsiteY34" fmla="*/ 273275 h 1833262"/>
              <a:gd name="connsiteX35" fmla="*/ 1527349 w 1929284"/>
              <a:gd name="connsiteY35" fmla="*/ 208975 h 1833262"/>
              <a:gd name="connsiteX36" fmla="*/ 1495195 w 1929284"/>
              <a:gd name="connsiteY36" fmla="*/ 144675 h 1833262"/>
              <a:gd name="connsiteX37" fmla="*/ 1366576 w 1929284"/>
              <a:gd name="connsiteY37" fmla="*/ 80375 h 1833262"/>
              <a:gd name="connsiteX38" fmla="*/ 1334421 w 1929284"/>
              <a:gd name="connsiteY38" fmla="*/ 32150 h 1833262"/>
              <a:gd name="connsiteX39" fmla="*/ 1286189 w 1929284"/>
              <a:gd name="connsiteY39" fmla="*/ 16075 h 1833262"/>
              <a:gd name="connsiteX40" fmla="*/ 1028951 w 1929284"/>
              <a:gd name="connsiteY40" fmla="*/ 0 h 1833262"/>
              <a:gd name="connsiteX41" fmla="*/ 868178 w 1929284"/>
              <a:gd name="connsiteY41" fmla="*/ 16075 h 1833262"/>
              <a:gd name="connsiteX42" fmla="*/ 771713 w 1929284"/>
              <a:gd name="connsiteY42" fmla="*/ 48225 h 1833262"/>
              <a:gd name="connsiteX43" fmla="*/ 771713 w 1929284"/>
              <a:gd name="connsiteY43" fmla="*/ 64300 h 183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29284" h="1833262">
                <a:moveTo>
                  <a:pt x="980719" y="48225"/>
                </a:moveTo>
                <a:cubicBezTo>
                  <a:pt x="868177" y="58942"/>
                  <a:pt x="753140" y="54486"/>
                  <a:pt x="643094" y="80375"/>
                </a:cubicBezTo>
                <a:cubicBezTo>
                  <a:pt x="568404" y="97946"/>
                  <a:pt x="502719" y="142515"/>
                  <a:pt x="434089" y="176825"/>
                </a:cubicBezTo>
                <a:cubicBezTo>
                  <a:pt x="368044" y="209843"/>
                  <a:pt x="275297" y="279661"/>
                  <a:pt x="225083" y="321500"/>
                </a:cubicBezTo>
                <a:cubicBezTo>
                  <a:pt x="201794" y="340905"/>
                  <a:pt x="178964" y="361551"/>
                  <a:pt x="160774" y="385800"/>
                </a:cubicBezTo>
                <a:cubicBezTo>
                  <a:pt x="146394" y="404970"/>
                  <a:pt x="140510" y="429294"/>
                  <a:pt x="128619" y="450100"/>
                </a:cubicBezTo>
                <a:cubicBezTo>
                  <a:pt x="59995" y="570173"/>
                  <a:pt x="123955" y="404355"/>
                  <a:pt x="32155" y="643000"/>
                </a:cubicBezTo>
                <a:cubicBezTo>
                  <a:pt x="18045" y="679681"/>
                  <a:pt x="5142" y="772903"/>
                  <a:pt x="0" y="803751"/>
                </a:cubicBezTo>
                <a:cubicBezTo>
                  <a:pt x="5359" y="1060951"/>
                  <a:pt x="-4041" y="1318883"/>
                  <a:pt x="16077" y="1575351"/>
                </a:cubicBezTo>
                <a:cubicBezTo>
                  <a:pt x="17855" y="1598017"/>
                  <a:pt x="46120" y="1609936"/>
                  <a:pt x="64309" y="1623576"/>
                </a:cubicBezTo>
                <a:cubicBezTo>
                  <a:pt x="89308" y="1642323"/>
                  <a:pt x="117380" y="1656628"/>
                  <a:pt x="144696" y="1671801"/>
                </a:cubicBezTo>
                <a:cubicBezTo>
                  <a:pt x="188581" y="1696178"/>
                  <a:pt x="222808" y="1714415"/>
                  <a:pt x="273315" y="1720026"/>
                </a:cubicBezTo>
                <a:cubicBezTo>
                  <a:pt x="348074" y="1728331"/>
                  <a:pt x="423488" y="1729292"/>
                  <a:pt x="498398" y="1736101"/>
                </a:cubicBezTo>
                <a:cubicBezTo>
                  <a:pt x="884733" y="1771217"/>
                  <a:pt x="464515" y="1733362"/>
                  <a:pt x="691327" y="1768251"/>
                </a:cubicBezTo>
                <a:cubicBezTo>
                  <a:pt x="739292" y="1775629"/>
                  <a:pt x="787869" y="1778308"/>
                  <a:pt x="836023" y="1784326"/>
                </a:cubicBezTo>
                <a:cubicBezTo>
                  <a:pt x="873625" y="1789026"/>
                  <a:pt x="911002" y="1795393"/>
                  <a:pt x="948564" y="1800401"/>
                </a:cubicBezTo>
                <a:cubicBezTo>
                  <a:pt x="1109862" y="1821904"/>
                  <a:pt x="1029766" y="1804624"/>
                  <a:pt x="1141493" y="1832551"/>
                </a:cubicBezTo>
                <a:cubicBezTo>
                  <a:pt x="1157544" y="1831749"/>
                  <a:pt x="1468405" y="1845050"/>
                  <a:pt x="1559504" y="1784326"/>
                </a:cubicBezTo>
                <a:cubicBezTo>
                  <a:pt x="1591659" y="1762893"/>
                  <a:pt x="1619307" y="1732245"/>
                  <a:pt x="1655968" y="1720026"/>
                </a:cubicBezTo>
                <a:cubicBezTo>
                  <a:pt x="1672045" y="1714668"/>
                  <a:pt x="1689385" y="1712180"/>
                  <a:pt x="1704200" y="1703951"/>
                </a:cubicBezTo>
                <a:cubicBezTo>
                  <a:pt x="1737982" y="1685186"/>
                  <a:pt x="1768510" y="1661084"/>
                  <a:pt x="1800665" y="1639651"/>
                </a:cubicBezTo>
                <a:lnTo>
                  <a:pt x="1848897" y="1607501"/>
                </a:lnTo>
                <a:cubicBezTo>
                  <a:pt x="1854256" y="1591426"/>
                  <a:pt x="1855574" y="1573374"/>
                  <a:pt x="1864974" y="1559276"/>
                </a:cubicBezTo>
                <a:cubicBezTo>
                  <a:pt x="1945262" y="1438860"/>
                  <a:pt x="1891054" y="1577494"/>
                  <a:pt x="1929284" y="1462826"/>
                </a:cubicBezTo>
                <a:cubicBezTo>
                  <a:pt x="1923925" y="1361018"/>
                  <a:pt x="1922437" y="1258931"/>
                  <a:pt x="1913206" y="1157401"/>
                </a:cubicBezTo>
                <a:cubicBezTo>
                  <a:pt x="1911672" y="1140526"/>
                  <a:pt x="1901588" y="1125524"/>
                  <a:pt x="1897129" y="1109176"/>
                </a:cubicBezTo>
                <a:cubicBezTo>
                  <a:pt x="1885501" y="1066547"/>
                  <a:pt x="1873641" y="1023904"/>
                  <a:pt x="1864974" y="980576"/>
                </a:cubicBezTo>
                <a:cubicBezTo>
                  <a:pt x="1857542" y="943423"/>
                  <a:pt x="1856329" y="905204"/>
                  <a:pt x="1848897" y="868051"/>
                </a:cubicBezTo>
                <a:cubicBezTo>
                  <a:pt x="1845573" y="851435"/>
                  <a:pt x="1837475" y="836119"/>
                  <a:pt x="1832819" y="819826"/>
                </a:cubicBezTo>
                <a:cubicBezTo>
                  <a:pt x="1826749" y="798583"/>
                  <a:pt x="1821535" y="777093"/>
                  <a:pt x="1816742" y="755526"/>
                </a:cubicBezTo>
                <a:cubicBezTo>
                  <a:pt x="1810814" y="728854"/>
                  <a:pt x="1808517" y="701320"/>
                  <a:pt x="1800665" y="675150"/>
                </a:cubicBezTo>
                <a:cubicBezTo>
                  <a:pt x="1792372" y="647511"/>
                  <a:pt x="1778217" y="621950"/>
                  <a:pt x="1768510" y="594775"/>
                </a:cubicBezTo>
                <a:cubicBezTo>
                  <a:pt x="1751410" y="546903"/>
                  <a:pt x="1736355" y="498325"/>
                  <a:pt x="1720278" y="450100"/>
                </a:cubicBezTo>
                <a:cubicBezTo>
                  <a:pt x="1709560" y="417950"/>
                  <a:pt x="1712088" y="377612"/>
                  <a:pt x="1688123" y="353650"/>
                </a:cubicBezTo>
                <a:cubicBezTo>
                  <a:pt x="1626228" y="291763"/>
                  <a:pt x="1658809" y="318035"/>
                  <a:pt x="1591659" y="273275"/>
                </a:cubicBezTo>
                <a:cubicBezTo>
                  <a:pt x="1548790" y="144683"/>
                  <a:pt x="1613093" y="294706"/>
                  <a:pt x="1527349" y="208975"/>
                </a:cubicBezTo>
                <a:cubicBezTo>
                  <a:pt x="1510403" y="192031"/>
                  <a:pt x="1513909" y="159644"/>
                  <a:pt x="1495195" y="144675"/>
                </a:cubicBezTo>
                <a:cubicBezTo>
                  <a:pt x="1457764" y="114735"/>
                  <a:pt x="1366576" y="80375"/>
                  <a:pt x="1366576" y="80375"/>
                </a:cubicBezTo>
                <a:cubicBezTo>
                  <a:pt x="1355858" y="64300"/>
                  <a:pt x="1349509" y="44218"/>
                  <a:pt x="1334421" y="32150"/>
                </a:cubicBezTo>
                <a:cubicBezTo>
                  <a:pt x="1321187" y="21564"/>
                  <a:pt x="1303043" y="17849"/>
                  <a:pt x="1286189" y="16075"/>
                </a:cubicBezTo>
                <a:cubicBezTo>
                  <a:pt x="1200748" y="7082"/>
                  <a:pt x="1114697" y="5358"/>
                  <a:pt x="1028951" y="0"/>
                </a:cubicBezTo>
                <a:cubicBezTo>
                  <a:pt x="975360" y="5358"/>
                  <a:pt x="921114" y="6151"/>
                  <a:pt x="868178" y="16075"/>
                </a:cubicBezTo>
                <a:cubicBezTo>
                  <a:pt x="834865" y="22320"/>
                  <a:pt x="771713" y="14331"/>
                  <a:pt x="771713" y="48225"/>
                </a:cubicBezTo>
                <a:lnTo>
                  <a:pt x="771713" y="64300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18676" y="4452777"/>
            <a:ext cx="1929284" cy="1607501"/>
          </a:xfrm>
          <a:custGeom>
            <a:avLst/>
            <a:gdLst>
              <a:gd name="connsiteX0" fmla="*/ 948564 w 1929284"/>
              <a:gd name="connsiteY0" fmla="*/ 112525 h 1607501"/>
              <a:gd name="connsiteX1" fmla="*/ 691327 w 1929284"/>
              <a:gd name="connsiteY1" fmla="*/ 128600 h 1607501"/>
              <a:gd name="connsiteX2" fmla="*/ 546630 w 1929284"/>
              <a:gd name="connsiteY2" fmla="*/ 160750 h 1607501"/>
              <a:gd name="connsiteX3" fmla="*/ 450166 w 1929284"/>
              <a:gd name="connsiteY3" fmla="*/ 176825 h 1607501"/>
              <a:gd name="connsiteX4" fmla="*/ 369779 w 1929284"/>
              <a:gd name="connsiteY4" fmla="*/ 208975 h 1607501"/>
              <a:gd name="connsiteX5" fmla="*/ 225083 w 1929284"/>
              <a:gd name="connsiteY5" fmla="*/ 241125 h 1607501"/>
              <a:gd name="connsiteX6" fmla="*/ 128619 w 1929284"/>
              <a:gd name="connsiteY6" fmla="*/ 385800 h 1607501"/>
              <a:gd name="connsiteX7" fmla="*/ 96464 w 1929284"/>
              <a:gd name="connsiteY7" fmla="*/ 434025 h 1607501"/>
              <a:gd name="connsiteX8" fmla="*/ 80387 w 1929284"/>
              <a:gd name="connsiteY8" fmla="*/ 482250 h 1607501"/>
              <a:gd name="connsiteX9" fmla="*/ 48232 w 1929284"/>
              <a:gd name="connsiteY9" fmla="*/ 626925 h 1607501"/>
              <a:gd name="connsiteX10" fmla="*/ 32155 w 1929284"/>
              <a:gd name="connsiteY10" fmla="*/ 835900 h 1607501"/>
              <a:gd name="connsiteX11" fmla="*/ 16077 w 1929284"/>
              <a:gd name="connsiteY11" fmla="*/ 884125 h 1607501"/>
              <a:gd name="connsiteX12" fmla="*/ 0 w 1929284"/>
              <a:gd name="connsiteY12" fmla="*/ 964500 h 1607501"/>
              <a:gd name="connsiteX13" fmla="*/ 16077 w 1929284"/>
              <a:gd name="connsiteY13" fmla="*/ 1253851 h 1607501"/>
              <a:gd name="connsiteX14" fmla="*/ 48232 w 1929284"/>
              <a:gd name="connsiteY14" fmla="*/ 1350301 h 1607501"/>
              <a:gd name="connsiteX15" fmla="*/ 96464 w 1929284"/>
              <a:gd name="connsiteY15" fmla="*/ 1366376 h 1607501"/>
              <a:gd name="connsiteX16" fmla="*/ 160774 w 1929284"/>
              <a:gd name="connsiteY16" fmla="*/ 1414601 h 1607501"/>
              <a:gd name="connsiteX17" fmla="*/ 273315 w 1929284"/>
              <a:gd name="connsiteY17" fmla="*/ 1430676 h 1607501"/>
              <a:gd name="connsiteX18" fmla="*/ 337625 w 1929284"/>
              <a:gd name="connsiteY18" fmla="*/ 1446751 h 1607501"/>
              <a:gd name="connsiteX19" fmla="*/ 482321 w 1929284"/>
              <a:gd name="connsiteY19" fmla="*/ 1478901 h 1607501"/>
              <a:gd name="connsiteX20" fmla="*/ 530553 w 1929284"/>
              <a:gd name="connsiteY20" fmla="*/ 1511051 h 1607501"/>
              <a:gd name="connsiteX21" fmla="*/ 627017 w 1929284"/>
              <a:gd name="connsiteY21" fmla="*/ 1543201 h 1607501"/>
              <a:gd name="connsiteX22" fmla="*/ 723481 w 1929284"/>
              <a:gd name="connsiteY22" fmla="*/ 1591426 h 1607501"/>
              <a:gd name="connsiteX23" fmla="*/ 1237957 w 1929284"/>
              <a:gd name="connsiteY23" fmla="*/ 1607501 h 1607501"/>
              <a:gd name="connsiteX24" fmla="*/ 1591659 w 1929284"/>
              <a:gd name="connsiteY24" fmla="*/ 1591426 h 1607501"/>
              <a:gd name="connsiteX25" fmla="*/ 1655968 w 1929284"/>
              <a:gd name="connsiteY25" fmla="*/ 1543201 h 1607501"/>
              <a:gd name="connsiteX26" fmla="*/ 1720278 w 1929284"/>
              <a:gd name="connsiteY26" fmla="*/ 1511051 h 1607501"/>
              <a:gd name="connsiteX27" fmla="*/ 1768510 w 1929284"/>
              <a:gd name="connsiteY27" fmla="*/ 1462826 h 1607501"/>
              <a:gd name="connsiteX28" fmla="*/ 1816742 w 1929284"/>
              <a:gd name="connsiteY28" fmla="*/ 1446751 h 1607501"/>
              <a:gd name="connsiteX29" fmla="*/ 1864974 w 1929284"/>
              <a:gd name="connsiteY29" fmla="*/ 1414601 h 1607501"/>
              <a:gd name="connsiteX30" fmla="*/ 1897129 w 1929284"/>
              <a:gd name="connsiteY30" fmla="*/ 1350301 h 1607501"/>
              <a:gd name="connsiteX31" fmla="*/ 1913206 w 1929284"/>
              <a:gd name="connsiteY31" fmla="*/ 1286001 h 1607501"/>
              <a:gd name="connsiteX32" fmla="*/ 1929284 w 1929284"/>
              <a:gd name="connsiteY32" fmla="*/ 1237776 h 1607501"/>
              <a:gd name="connsiteX33" fmla="*/ 1913206 w 1929284"/>
              <a:gd name="connsiteY33" fmla="*/ 1109176 h 1607501"/>
              <a:gd name="connsiteX34" fmla="*/ 1848897 w 1929284"/>
              <a:gd name="connsiteY34" fmla="*/ 980575 h 1607501"/>
              <a:gd name="connsiteX35" fmla="*/ 1768510 w 1929284"/>
              <a:gd name="connsiteY35" fmla="*/ 851975 h 1607501"/>
              <a:gd name="connsiteX36" fmla="*/ 1752433 w 1929284"/>
              <a:gd name="connsiteY36" fmla="*/ 803750 h 1607501"/>
              <a:gd name="connsiteX37" fmla="*/ 1688123 w 1929284"/>
              <a:gd name="connsiteY37" fmla="*/ 707300 h 1607501"/>
              <a:gd name="connsiteX38" fmla="*/ 1623814 w 1929284"/>
              <a:gd name="connsiteY38" fmla="*/ 594775 h 1607501"/>
              <a:gd name="connsiteX39" fmla="*/ 1575582 w 1929284"/>
              <a:gd name="connsiteY39" fmla="*/ 530475 h 1607501"/>
              <a:gd name="connsiteX40" fmla="*/ 1527349 w 1929284"/>
              <a:gd name="connsiteY40" fmla="*/ 482250 h 1607501"/>
              <a:gd name="connsiteX41" fmla="*/ 1414808 w 1929284"/>
              <a:gd name="connsiteY41" fmla="*/ 353650 h 1607501"/>
              <a:gd name="connsiteX42" fmla="*/ 1302266 w 1929284"/>
              <a:gd name="connsiteY42" fmla="*/ 241125 h 1607501"/>
              <a:gd name="connsiteX43" fmla="*/ 1189725 w 1929284"/>
              <a:gd name="connsiteY43" fmla="*/ 192900 h 1607501"/>
              <a:gd name="connsiteX44" fmla="*/ 1141493 w 1929284"/>
              <a:gd name="connsiteY44" fmla="*/ 160750 h 1607501"/>
              <a:gd name="connsiteX45" fmla="*/ 1093261 w 1929284"/>
              <a:gd name="connsiteY45" fmla="*/ 144675 h 1607501"/>
              <a:gd name="connsiteX46" fmla="*/ 1045029 w 1929284"/>
              <a:gd name="connsiteY46" fmla="*/ 32150 h 1607501"/>
              <a:gd name="connsiteX47" fmla="*/ 948564 w 1929284"/>
              <a:gd name="connsiteY47" fmla="*/ 0 h 1607501"/>
              <a:gd name="connsiteX48" fmla="*/ 771713 w 1929284"/>
              <a:gd name="connsiteY48" fmla="*/ 80375 h 1607501"/>
              <a:gd name="connsiteX49" fmla="*/ 771713 w 1929284"/>
              <a:gd name="connsiteY49" fmla="*/ 96450 h 160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929284" h="1607501">
                <a:moveTo>
                  <a:pt x="948564" y="112525"/>
                </a:moveTo>
                <a:cubicBezTo>
                  <a:pt x="862818" y="117883"/>
                  <a:pt x="776628" y="118365"/>
                  <a:pt x="691327" y="128600"/>
                </a:cubicBezTo>
                <a:cubicBezTo>
                  <a:pt x="642270" y="134486"/>
                  <a:pt x="595079" y="151062"/>
                  <a:pt x="546630" y="160750"/>
                </a:cubicBezTo>
                <a:cubicBezTo>
                  <a:pt x="514665" y="167142"/>
                  <a:pt x="482321" y="171467"/>
                  <a:pt x="450166" y="176825"/>
                </a:cubicBezTo>
                <a:cubicBezTo>
                  <a:pt x="423370" y="187542"/>
                  <a:pt x="397158" y="199850"/>
                  <a:pt x="369779" y="208975"/>
                </a:cubicBezTo>
                <a:cubicBezTo>
                  <a:pt x="335720" y="220326"/>
                  <a:pt x="256940" y="234755"/>
                  <a:pt x="225083" y="241125"/>
                </a:cubicBezTo>
                <a:lnTo>
                  <a:pt x="128619" y="385800"/>
                </a:lnTo>
                <a:lnTo>
                  <a:pt x="96464" y="434025"/>
                </a:lnTo>
                <a:cubicBezTo>
                  <a:pt x="91105" y="450100"/>
                  <a:pt x="85043" y="465957"/>
                  <a:pt x="80387" y="482250"/>
                </a:cubicBezTo>
                <a:cubicBezTo>
                  <a:pt x="65247" y="535231"/>
                  <a:pt x="59286" y="571664"/>
                  <a:pt x="48232" y="626925"/>
                </a:cubicBezTo>
                <a:cubicBezTo>
                  <a:pt x="42873" y="696583"/>
                  <a:pt x="40822" y="766575"/>
                  <a:pt x="32155" y="835900"/>
                </a:cubicBezTo>
                <a:cubicBezTo>
                  <a:pt x="30053" y="852714"/>
                  <a:pt x="20187" y="867686"/>
                  <a:pt x="16077" y="884125"/>
                </a:cubicBezTo>
                <a:cubicBezTo>
                  <a:pt x="9449" y="910631"/>
                  <a:pt x="5359" y="937708"/>
                  <a:pt x="0" y="964500"/>
                </a:cubicBezTo>
                <a:cubicBezTo>
                  <a:pt x="5359" y="1060950"/>
                  <a:pt x="4094" y="1157998"/>
                  <a:pt x="16077" y="1253851"/>
                </a:cubicBezTo>
                <a:cubicBezTo>
                  <a:pt x="20281" y="1287479"/>
                  <a:pt x="16081" y="1339586"/>
                  <a:pt x="48232" y="1350301"/>
                </a:cubicBezTo>
                <a:lnTo>
                  <a:pt x="96464" y="1366376"/>
                </a:lnTo>
                <a:cubicBezTo>
                  <a:pt x="117901" y="1382451"/>
                  <a:pt x="135592" y="1405445"/>
                  <a:pt x="160774" y="1414601"/>
                </a:cubicBezTo>
                <a:cubicBezTo>
                  <a:pt x="196388" y="1427549"/>
                  <a:pt x="236032" y="1423898"/>
                  <a:pt x="273315" y="1430676"/>
                </a:cubicBezTo>
                <a:cubicBezTo>
                  <a:pt x="295055" y="1434628"/>
                  <a:pt x="316055" y="1441958"/>
                  <a:pt x="337625" y="1446751"/>
                </a:cubicBezTo>
                <a:cubicBezTo>
                  <a:pt x="521322" y="1487567"/>
                  <a:pt x="325482" y="1439697"/>
                  <a:pt x="482321" y="1478901"/>
                </a:cubicBezTo>
                <a:cubicBezTo>
                  <a:pt x="498398" y="1489618"/>
                  <a:pt x="512896" y="1503205"/>
                  <a:pt x="530553" y="1511051"/>
                </a:cubicBezTo>
                <a:cubicBezTo>
                  <a:pt x="561526" y="1524815"/>
                  <a:pt x="598815" y="1524402"/>
                  <a:pt x="627017" y="1543201"/>
                </a:cubicBezTo>
                <a:cubicBezTo>
                  <a:pt x="654962" y="1561828"/>
                  <a:pt x="687080" y="1589346"/>
                  <a:pt x="723481" y="1591426"/>
                </a:cubicBezTo>
                <a:cubicBezTo>
                  <a:pt x="894777" y="1601213"/>
                  <a:pt x="1066465" y="1602143"/>
                  <a:pt x="1237957" y="1607501"/>
                </a:cubicBezTo>
                <a:cubicBezTo>
                  <a:pt x="1355858" y="1602143"/>
                  <a:pt x="1475009" y="1609370"/>
                  <a:pt x="1591659" y="1591426"/>
                </a:cubicBezTo>
                <a:cubicBezTo>
                  <a:pt x="1618142" y="1587352"/>
                  <a:pt x="1633246" y="1557400"/>
                  <a:pt x="1655968" y="1543201"/>
                </a:cubicBezTo>
                <a:cubicBezTo>
                  <a:pt x="1676292" y="1530500"/>
                  <a:pt x="1698841" y="1521768"/>
                  <a:pt x="1720278" y="1511051"/>
                </a:cubicBezTo>
                <a:cubicBezTo>
                  <a:pt x="1736355" y="1494976"/>
                  <a:pt x="1749592" y="1475436"/>
                  <a:pt x="1768510" y="1462826"/>
                </a:cubicBezTo>
                <a:cubicBezTo>
                  <a:pt x="1782611" y="1453427"/>
                  <a:pt x="1801584" y="1454329"/>
                  <a:pt x="1816742" y="1446751"/>
                </a:cubicBezTo>
                <a:cubicBezTo>
                  <a:pt x="1834024" y="1438111"/>
                  <a:pt x="1848897" y="1425318"/>
                  <a:pt x="1864974" y="1414601"/>
                </a:cubicBezTo>
                <a:cubicBezTo>
                  <a:pt x="1875692" y="1393168"/>
                  <a:pt x="1888714" y="1372739"/>
                  <a:pt x="1897129" y="1350301"/>
                </a:cubicBezTo>
                <a:cubicBezTo>
                  <a:pt x="1904887" y="1329615"/>
                  <a:pt x="1907136" y="1307244"/>
                  <a:pt x="1913206" y="1286001"/>
                </a:cubicBezTo>
                <a:cubicBezTo>
                  <a:pt x="1917862" y="1269708"/>
                  <a:pt x="1923925" y="1253851"/>
                  <a:pt x="1929284" y="1237776"/>
                </a:cubicBezTo>
                <a:cubicBezTo>
                  <a:pt x="1923925" y="1194909"/>
                  <a:pt x="1926093" y="1150409"/>
                  <a:pt x="1913206" y="1109176"/>
                </a:cubicBezTo>
                <a:cubicBezTo>
                  <a:pt x="1898908" y="1063430"/>
                  <a:pt x="1875486" y="1020452"/>
                  <a:pt x="1848897" y="980575"/>
                </a:cubicBezTo>
                <a:cubicBezTo>
                  <a:pt x="1823389" y="942319"/>
                  <a:pt x="1787902" y="890753"/>
                  <a:pt x="1768510" y="851975"/>
                </a:cubicBezTo>
                <a:cubicBezTo>
                  <a:pt x="1760931" y="836820"/>
                  <a:pt x="1760663" y="818562"/>
                  <a:pt x="1752433" y="803750"/>
                </a:cubicBezTo>
                <a:cubicBezTo>
                  <a:pt x="1733665" y="769973"/>
                  <a:pt x="1705406" y="741861"/>
                  <a:pt x="1688123" y="707300"/>
                </a:cubicBezTo>
                <a:cubicBezTo>
                  <a:pt x="1656724" y="644512"/>
                  <a:pt x="1661685" y="647788"/>
                  <a:pt x="1623814" y="594775"/>
                </a:cubicBezTo>
                <a:cubicBezTo>
                  <a:pt x="1608239" y="572974"/>
                  <a:pt x="1593020" y="550816"/>
                  <a:pt x="1575582" y="530475"/>
                </a:cubicBezTo>
                <a:cubicBezTo>
                  <a:pt x="1560785" y="513214"/>
                  <a:pt x="1541308" y="500195"/>
                  <a:pt x="1527349" y="482250"/>
                </a:cubicBezTo>
                <a:cubicBezTo>
                  <a:pt x="1426348" y="352411"/>
                  <a:pt x="1508180" y="415889"/>
                  <a:pt x="1414808" y="353650"/>
                </a:cubicBezTo>
                <a:cubicBezTo>
                  <a:pt x="1341098" y="243100"/>
                  <a:pt x="1387158" y="269418"/>
                  <a:pt x="1302266" y="241125"/>
                </a:cubicBezTo>
                <a:cubicBezTo>
                  <a:pt x="1181178" y="160412"/>
                  <a:pt x="1335070" y="255182"/>
                  <a:pt x="1189725" y="192900"/>
                </a:cubicBezTo>
                <a:cubicBezTo>
                  <a:pt x="1171965" y="185290"/>
                  <a:pt x="1158775" y="169390"/>
                  <a:pt x="1141493" y="160750"/>
                </a:cubicBezTo>
                <a:cubicBezTo>
                  <a:pt x="1126335" y="153172"/>
                  <a:pt x="1109338" y="150033"/>
                  <a:pt x="1093261" y="144675"/>
                </a:cubicBezTo>
                <a:cubicBezTo>
                  <a:pt x="1085664" y="114291"/>
                  <a:pt x="1077924" y="52707"/>
                  <a:pt x="1045029" y="32150"/>
                </a:cubicBezTo>
                <a:cubicBezTo>
                  <a:pt x="1016286" y="14188"/>
                  <a:pt x="948564" y="0"/>
                  <a:pt x="948564" y="0"/>
                </a:cubicBezTo>
                <a:cubicBezTo>
                  <a:pt x="914576" y="6797"/>
                  <a:pt x="771713" y="24756"/>
                  <a:pt x="771713" y="80375"/>
                </a:cubicBezTo>
                <a:lnTo>
                  <a:pt x="771713" y="96450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646158" y="4549227"/>
            <a:ext cx="1993793" cy="1478901"/>
          </a:xfrm>
          <a:custGeom>
            <a:avLst/>
            <a:gdLst>
              <a:gd name="connsiteX0" fmla="*/ 1431085 w 1993793"/>
              <a:gd name="connsiteY0" fmla="*/ 16075 h 1478901"/>
              <a:gd name="connsiteX1" fmla="*/ 225283 w 1993793"/>
              <a:gd name="connsiteY1" fmla="*/ 64300 h 1478901"/>
              <a:gd name="connsiteX2" fmla="*/ 144896 w 1993793"/>
              <a:gd name="connsiteY2" fmla="*/ 80375 h 1478901"/>
              <a:gd name="connsiteX3" fmla="*/ 48432 w 1993793"/>
              <a:gd name="connsiteY3" fmla="*/ 144675 h 1478901"/>
              <a:gd name="connsiteX4" fmla="*/ 200 w 1993793"/>
              <a:gd name="connsiteY4" fmla="*/ 241125 h 1478901"/>
              <a:gd name="connsiteX5" fmla="*/ 48432 w 1993793"/>
              <a:gd name="connsiteY5" fmla="*/ 466175 h 1478901"/>
              <a:gd name="connsiteX6" fmla="*/ 64509 w 1993793"/>
              <a:gd name="connsiteY6" fmla="*/ 514400 h 1478901"/>
              <a:gd name="connsiteX7" fmla="*/ 209206 w 1993793"/>
              <a:gd name="connsiteY7" fmla="*/ 675150 h 1478901"/>
              <a:gd name="connsiteX8" fmla="*/ 257438 w 1993793"/>
              <a:gd name="connsiteY8" fmla="*/ 771600 h 1478901"/>
              <a:gd name="connsiteX9" fmla="*/ 289592 w 1993793"/>
              <a:gd name="connsiteY9" fmla="*/ 1044876 h 1478901"/>
              <a:gd name="connsiteX10" fmla="*/ 337824 w 1993793"/>
              <a:gd name="connsiteY10" fmla="*/ 1157401 h 1478901"/>
              <a:gd name="connsiteX11" fmla="*/ 418211 w 1993793"/>
              <a:gd name="connsiteY11" fmla="*/ 1189551 h 1478901"/>
              <a:gd name="connsiteX12" fmla="*/ 466443 w 1993793"/>
              <a:gd name="connsiteY12" fmla="*/ 1205626 h 1478901"/>
              <a:gd name="connsiteX13" fmla="*/ 546830 w 1993793"/>
              <a:gd name="connsiteY13" fmla="*/ 1237776 h 1478901"/>
              <a:gd name="connsiteX14" fmla="*/ 691526 w 1993793"/>
              <a:gd name="connsiteY14" fmla="*/ 1253851 h 1478901"/>
              <a:gd name="connsiteX15" fmla="*/ 804068 w 1993793"/>
              <a:gd name="connsiteY15" fmla="*/ 1318151 h 1478901"/>
              <a:gd name="connsiteX16" fmla="*/ 852300 w 1993793"/>
              <a:gd name="connsiteY16" fmla="*/ 1414601 h 1478901"/>
              <a:gd name="connsiteX17" fmla="*/ 948764 w 1993793"/>
              <a:gd name="connsiteY17" fmla="*/ 1446751 h 1478901"/>
              <a:gd name="connsiteX18" fmla="*/ 1061306 w 1993793"/>
              <a:gd name="connsiteY18" fmla="*/ 1478901 h 1478901"/>
              <a:gd name="connsiteX19" fmla="*/ 1415008 w 1993793"/>
              <a:gd name="connsiteY19" fmla="*/ 1462826 h 1478901"/>
              <a:gd name="connsiteX20" fmla="*/ 1463240 w 1993793"/>
              <a:gd name="connsiteY20" fmla="*/ 1446751 h 1478901"/>
              <a:gd name="connsiteX21" fmla="*/ 1640091 w 1993793"/>
              <a:gd name="connsiteY21" fmla="*/ 1398526 h 1478901"/>
              <a:gd name="connsiteX22" fmla="*/ 1768710 w 1993793"/>
              <a:gd name="connsiteY22" fmla="*/ 1318151 h 1478901"/>
              <a:gd name="connsiteX23" fmla="*/ 1833019 w 1993793"/>
              <a:gd name="connsiteY23" fmla="*/ 1269926 h 1478901"/>
              <a:gd name="connsiteX24" fmla="*/ 1929483 w 1993793"/>
              <a:gd name="connsiteY24" fmla="*/ 1109176 h 1478901"/>
              <a:gd name="connsiteX25" fmla="*/ 1945561 w 1993793"/>
              <a:gd name="connsiteY25" fmla="*/ 1044876 h 1478901"/>
              <a:gd name="connsiteX26" fmla="*/ 1961638 w 1993793"/>
              <a:gd name="connsiteY26" fmla="*/ 996651 h 1478901"/>
              <a:gd name="connsiteX27" fmla="*/ 1993793 w 1993793"/>
              <a:gd name="connsiteY27" fmla="*/ 851975 h 1478901"/>
              <a:gd name="connsiteX28" fmla="*/ 1977715 w 1993793"/>
              <a:gd name="connsiteY28" fmla="*/ 225050 h 1478901"/>
              <a:gd name="connsiteX29" fmla="*/ 1897329 w 1993793"/>
              <a:gd name="connsiteY29" fmla="*/ 128600 h 1478901"/>
              <a:gd name="connsiteX30" fmla="*/ 1849097 w 1993793"/>
              <a:gd name="connsiteY30" fmla="*/ 96450 h 1478901"/>
              <a:gd name="connsiteX31" fmla="*/ 1720478 w 1993793"/>
              <a:gd name="connsiteY31" fmla="*/ 64300 h 1478901"/>
              <a:gd name="connsiteX32" fmla="*/ 1559704 w 1993793"/>
              <a:gd name="connsiteY32" fmla="*/ 0 h 1478901"/>
              <a:gd name="connsiteX33" fmla="*/ 1334621 w 1993793"/>
              <a:gd name="connsiteY33" fmla="*/ 32150 h 147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93793" h="1478901">
                <a:moveTo>
                  <a:pt x="1431085" y="16075"/>
                </a:moveTo>
                <a:cubicBezTo>
                  <a:pt x="439585" y="52124"/>
                  <a:pt x="841409" y="33498"/>
                  <a:pt x="225283" y="64300"/>
                </a:cubicBezTo>
                <a:cubicBezTo>
                  <a:pt x="198487" y="69658"/>
                  <a:pt x="169773" y="69069"/>
                  <a:pt x="144896" y="80375"/>
                </a:cubicBezTo>
                <a:cubicBezTo>
                  <a:pt x="109715" y="96364"/>
                  <a:pt x="48432" y="144675"/>
                  <a:pt x="48432" y="144675"/>
                </a:cubicBezTo>
                <a:cubicBezTo>
                  <a:pt x="35970" y="163365"/>
                  <a:pt x="-3128" y="212839"/>
                  <a:pt x="200" y="241125"/>
                </a:cubicBezTo>
                <a:cubicBezTo>
                  <a:pt x="9165" y="317319"/>
                  <a:pt x="30858" y="391495"/>
                  <a:pt x="48432" y="466175"/>
                </a:cubicBezTo>
                <a:cubicBezTo>
                  <a:pt x="52314" y="482669"/>
                  <a:pt x="56930" y="499245"/>
                  <a:pt x="64509" y="514400"/>
                </a:cubicBezTo>
                <a:cubicBezTo>
                  <a:pt x="110474" y="606317"/>
                  <a:pt x="125887" y="550187"/>
                  <a:pt x="209206" y="675150"/>
                </a:cubicBezTo>
                <a:cubicBezTo>
                  <a:pt x="250760" y="737473"/>
                  <a:pt x="235249" y="705046"/>
                  <a:pt x="257438" y="771600"/>
                </a:cubicBezTo>
                <a:cubicBezTo>
                  <a:pt x="271260" y="937439"/>
                  <a:pt x="262775" y="924220"/>
                  <a:pt x="289592" y="1044876"/>
                </a:cubicBezTo>
                <a:cubicBezTo>
                  <a:pt x="297073" y="1078535"/>
                  <a:pt x="305030" y="1133980"/>
                  <a:pt x="337824" y="1157401"/>
                </a:cubicBezTo>
                <a:cubicBezTo>
                  <a:pt x="361309" y="1174174"/>
                  <a:pt x="391189" y="1179419"/>
                  <a:pt x="418211" y="1189551"/>
                </a:cubicBezTo>
                <a:cubicBezTo>
                  <a:pt x="434079" y="1195501"/>
                  <a:pt x="450575" y="1199676"/>
                  <a:pt x="466443" y="1205626"/>
                </a:cubicBezTo>
                <a:cubicBezTo>
                  <a:pt x="493465" y="1215758"/>
                  <a:pt x="518611" y="1231730"/>
                  <a:pt x="546830" y="1237776"/>
                </a:cubicBezTo>
                <a:cubicBezTo>
                  <a:pt x="594282" y="1247943"/>
                  <a:pt x="643294" y="1248493"/>
                  <a:pt x="691526" y="1253851"/>
                </a:cubicBezTo>
                <a:cubicBezTo>
                  <a:pt x="739605" y="1269875"/>
                  <a:pt x="766632" y="1273234"/>
                  <a:pt x="804068" y="1318151"/>
                </a:cubicBezTo>
                <a:cubicBezTo>
                  <a:pt x="840255" y="1361569"/>
                  <a:pt x="794782" y="1378657"/>
                  <a:pt x="852300" y="1414601"/>
                </a:cubicBezTo>
                <a:cubicBezTo>
                  <a:pt x="881043" y="1432563"/>
                  <a:pt x="915882" y="1438532"/>
                  <a:pt x="948764" y="1446751"/>
                </a:cubicBezTo>
                <a:cubicBezTo>
                  <a:pt x="1029515" y="1466936"/>
                  <a:pt x="992111" y="1455839"/>
                  <a:pt x="1061306" y="1478901"/>
                </a:cubicBezTo>
                <a:cubicBezTo>
                  <a:pt x="1179207" y="1473543"/>
                  <a:pt x="1297361" y="1472236"/>
                  <a:pt x="1415008" y="1462826"/>
                </a:cubicBezTo>
                <a:cubicBezTo>
                  <a:pt x="1431901" y="1461475"/>
                  <a:pt x="1446799" y="1450861"/>
                  <a:pt x="1463240" y="1446751"/>
                </a:cubicBezTo>
                <a:cubicBezTo>
                  <a:pt x="1517915" y="1433084"/>
                  <a:pt x="1590818" y="1428086"/>
                  <a:pt x="1640091" y="1398526"/>
                </a:cubicBezTo>
                <a:cubicBezTo>
                  <a:pt x="1687025" y="1370370"/>
                  <a:pt x="1725408" y="1349077"/>
                  <a:pt x="1768710" y="1318151"/>
                </a:cubicBezTo>
                <a:cubicBezTo>
                  <a:pt x="1790514" y="1302579"/>
                  <a:pt x="1815217" y="1289951"/>
                  <a:pt x="1833019" y="1269926"/>
                </a:cubicBezTo>
                <a:cubicBezTo>
                  <a:pt x="1857278" y="1242639"/>
                  <a:pt x="1913129" y="1152780"/>
                  <a:pt x="1929483" y="1109176"/>
                </a:cubicBezTo>
                <a:cubicBezTo>
                  <a:pt x="1937241" y="1088490"/>
                  <a:pt x="1939491" y="1066119"/>
                  <a:pt x="1945561" y="1044876"/>
                </a:cubicBezTo>
                <a:cubicBezTo>
                  <a:pt x="1950217" y="1028583"/>
                  <a:pt x="1956982" y="1012944"/>
                  <a:pt x="1961638" y="996651"/>
                </a:cubicBezTo>
                <a:cubicBezTo>
                  <a:pt x="1976772" y="943688"/>
                  <a:pt x="1982743" y="907213"/>
                  <a:pt x="1993793" y="851975"/>
                </a:cubicBezTo>
                <a:cubicBezTo>
                  <a:pt x="1988434" y="643000"/>
                  <a:pt x="1992611" y="433562"/>
                  <a:pt x="1977715" y="225050"/>
                </a:cubicBezTo>
                <a:cubicBezTo>
                  <a:pt x="1976114" y="202640"/>
                  <a:pt x="1908429" y="137849"/>
                  <a:pt x="1897329" y="128600"/>
                </a:cubicBezTo>
                <a:cubicBezTo>
                  <a:pt x="1882485" y="116232"/>
                  <a:pt x="1866379" y="105090"/>
                  <a:pt x="1849097" y="96450"/>
                </a:cubicBezTo>
                <a:cubicBezTo>
                  <a:pt x="1810072" y="76941"/>
                  <a:pt x="1760834" y="75305"/>
                  <a:pt x="1720478" y="64300"/>
                </a:cubicBezTo>
                <a:cubicBezTo>
                  <a:pt x="1633062" y="40463"/>
                  <a:pt x="1631855" y="36070"/>
                  <a:pt x="1559704" y="0"/>
                </a:cubicBezTo>
                <a:cubicBezTo>
                  <a:pt x="1354834" y="17070"/>
                  <a:pt x="1424497" y="-12781"/>
                  <a:pt x="1334621" y="32150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3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00369" y="431800"/>
            <a:ext cx="3229599" cy="183799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736" y="431800"/>
            <a:ext cx="2784475" cy="1837998"/>
          </a:xfrm>
          <a:prstGeom prst="rect">
            <a:avLst/>
          </a:prstGeom>
          <a:ln>
            <a:solidFill>
              <a:srgbClr val="FF7F0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343150" y="2269798"/>
            <a:ext cx="4354189" cy="21621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927" y="2492049"/>
            <a:ext cx="4006306" cy="17849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02932" y="4431973"/>
            <a:ext cx="5393118" cy="19340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676" y="4478253"/>
            <a:ext cx="4317394" cy="1762351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3069900" y="497750"/>
            <a:ext cx="3168117" cy="788251"/>
          </a:xfrm>
          <a:custGeom>
            <a:avLst/>
            <a:gdLst>
              <a:gd name="connsiteX0" fmla="*/ 3168117 w 3168117"/>
              <a:gd name="connsiteY0" fmla="*/ 225625 h 788251"/>
              <a:gd name="connsiteX1" fmla="*/ 2926956 w 3168117"/>
              <a:gd name="connsiteY1" fmla="*/ 209550 h 788251"/>
              <a:gd name="connsiteX2" fmla="*/ 2814415 w 3168117"/>
              <a:gd name="connsiteY2" fmla="*/ 177400 h 788251"/>
              <a:gd name="connsiteX3" fmla="*/ 2685796 w 3168117"/>
              <a:gd name="connsiteY3" fmla="*/ 161325 h 788251"/>
              <a:gd name="connsiteX4" fmla="*/ 2557177 w 3168117"/>
              <a:gd name="connsiteY4" fmla="*/ 129175 h 788251"/>
              <a:gd name="connsiteX5" fmla="*/ 2460713 w 3168117"/>
              <a:gd name="connsiteY5" fmla="*/ 113100 h 788251"/>
              <a:gd name="connsiteX6" fmla="*/ 2299939 w 3168117"/>
              <a:gd name="connsiteY6" fmla="*/ 64875 h 788251"/>
              <a:gd name="connsiteX7" fmla="*/ 2155243 w 3168117"/>
              <a:gd name="connsiteY7" fmla="*/ 48800 h 788251"/>
              <a:gd name="connsiteX8" fmla="*/ 1978392 w 3168117"/>
              <a:gd name="connsiteY8" fmla="*/ 16650 h 788251"/>
              <a:gd name="connsiteX9" fmla="*/ 1672922 w 3168117"/>
              <a:gd name="connsiteY9" fmla="*/ 64875 h 788251"/>
              <a:gd name="connsiteX10" fmla="*/ 1447839 w 3168117"/>
              <a:gd name="connsiteY10" fmla="*/ 97025 h 788251"/>
              <a:gd name="connsiteX11" fmla="*/ 1270988 w 3168117"/>
              <a:gd name="connsiteY11" fmla="*/ 32725 h 788251"/>
              <a:gd name="connsiteX12" fmla="*/ 724358 w 3168117"/>
              <a:gd name="connsiteY12" fmla="*/ 16650 h 788251"/>
              <a:gd name="connsiteX13" fmla="*/ 258114 w 3168117"/>
              <a:gd name="connsiteY13" fmla="*/ 16650 h 788251"/>
              <a:gd name="connsiteX14" fmla="*/ 193805 w 3168117"/>
              <a:gd name="connsiteY14" fmla="*/ 32725 h 788251"/>
              <a:gd name="connsiteX15" fmla="*/ 129495 w 3168117"/>
              <a:gd name="connsiteY15" fmla="*/ 64875 h 788251"/>
              <a:gd name="connsiteX16" fmla="*/ 33031 w 3168117"/>
              <a:gd name="connsiteY16" fmla="*/ 113100 h 788251"/>
              <a:gd name="connsiteX17" fmla="*/ 876 w 3168117"/>
              <a:gd name="connsiteY17" fmla="*/ 161325 h 788251"/>
              <a:gd name="connsiteX18" fmla="*/ 16954 w 3168117"/>
              <a:gd name="connsiteY18" fmla="*/ 338150 h 788251"/>
              <a:gd name="connsiteX19" fmla="*/ 33031 w 3168117"/>
              <a:gd name="connsiteY19" fmla="*/ 386375 h 788251"/>
              <a:gd name="connsiteX20" fmla="*/ 177727 w 3168117"/>
              <a:gd name="connsiteY20" fmla="*/ 498900 h 788251"/>
              <a:gd name="connsiteX21" fmla="*/ 242037 w 3168117"/>
              <a:gd name="connsiteY21" fmla="*/ 514975 h 788251"/>
              <a:gd name="connsiteX22" fmla="*/ 434965 w 3168117"/>
              <a:gd name="connsiteY22" fmla="*/ 563200 h 788251"/>
              <a:gd name="connsiteX23" fmla="*/ 611816 w 3168117"/>
              <a:gd name="connsiteY23" fmla="*/ 611426 h 788251"/>
              <a:gd name="connsiteX24" fmla="*/ 836899 w 3168117"/>
              <a:gd name="connsiteY24" fmla="*/ 659651 h 788251"/>
              <a:gd name="connsiteX25" fmla="*/ 917286 w 3168117"/>
              <a:gd name="connsiteY25" fmla="*/ 707876 h 788251"/>
              <a:gd name="connsiteX26" fmla="*/ 965518 w 3168117"/>
              <a:gd name="connsiteY26" fmla="*/ 723951 h 788251"/>
              <a:gd name="connsiteX27" fmla="*/ 1126292 w 3168117"/>
              <a:gd name="connsiteY27" fmla="*/ 756101 h 788251"/>
              <a:gd name="connsiteX28" fmla="*/ 1335297 w 3168117"/>
              <a:gd name="connsiteY28" fmla="*/ 788251 h 788251"/>
              <a:gd name="connsiteX29" fmla="*/ 2042701 w 3168117"/>
              <a:gd name="connsiteY29" fmla="*/ 772176 h 788251"/>
              <a:gd name="connsiteX30" fmla="*/ 2203475 w 3168117"/>
              <a:gd name="connsiteY30" fmla="*/ 740026 h 788251"/>
              <a:gd name="connsiteX31" fmla="*/ 2541100 w 3168117"/>
              <a:gd name="connsiteY31" fmla="*/ 723951 h 788251"/>
              <a:gd name="connsiteX32" fmla="*/ 2926956 w 3168117"/>
              <a:gd name="connsiteY32" fmla="*/ 643576 h 788251"/>
              <a:gd name="connsiteX33" fmla="*/ 2959111 w 3168117"/>
              <a:gd name="connsiteY33" fmla="*/ 595350 h 788251"/>
              <a:gd name="connsiteX34" fmla="*/ 3039498 w 3168117"/>
              <a:gd name="connsiteY34" fmla="*/ 498900 h 788251"/>
              <a:gd name="connsiteX35" fmla="*/ 3039498 w 3168117"/>
              <a:gd name="connsiteY35" fmla="*/ 241700 h 788251"/>
              <a:gd name="connsiteX36" fmla="*/ 2991266 w 3168117"/>
              <a:gd name="connsiteY36" fmla="*/ 209550 h 788251"/>
              <a:gd name="connsiteX37" fmla="*/ 2943034 w 3168117"/>
              <a:gd name="connsiteY37" fmla="*/ 193475 h 78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68117" h="788251">
                <a:moveTo>
                  <a:pt x="3168117" y="225625"/>
                </a:moveTo>
                <a:cubicBezTo>
                  <a:pt x="3087730" y="220267"/>
                  <a:pt x="3006783" y="220434"/>
                  <a:pt x="2926956" y="209550"/>
                </a:cubicBezTo>
                <a:cubicBezTo>
                  <a:pt x="2888299" y="204279"/>
                  <a:pt x="2852672" y="185050"/>
                  <a:pt x="2814415" y="177400"/>
                </a:cubicBezTo>
                <a:cubicBezTo>
                  <a:pt x="2772047" y="168928"/>
                  <a:pt x="2728263" y="169286"/>
                  <a:pt x="2685796" y="161325"/>
                </a:cubicBezTo>
                <a:cubicBezTo>
                  <a:pt x="2642361" y="153182"/>
                  <a:pt x="2600388" y="138433"/>
                  <a:pt x="2557177" y="129175"/>
                </a:cubicBezTo>
                <a:cubicBezTo>
                  <a:pt x="2525302" y="122346"/>
                  <a:pt x="2492338" y="121005"/>
                  <a:pt x="2460713" y="113100"/>
                </a:cubicBezTo>
                <a:cubicBezTo>
                  <a:pt x="2390596" y="95573"/>
                  <a:pt x="2366288" y="75081"/>
                  <a:pt x="2299939" y="64875"/>
                </a:cubicBezTo>
                <a:cubicBezTo>
                  <a:pt x="2251974" y="57497"/>
                  <a:pt x="2203475" y="54158"/>
                  <a:pt x="2155243" y="48800"/>
                </a:cubicBezTo>
                <a:cubicBezTo>
                  <a:pt x="2104332" y="36074"/>
                  <a:pt x="2026781" y="14346"/>
                  <a:pt x="1978392" y="16650"/>
                </a:cubicBezTo>
                <a:cubicBezTo>
                  <a:pt x="1720950" y="28907"/>
                  <a:pt x="1829541" y="42504"/>
                  <a:pt x="1672922" y="64875"/>
                </a:cubicBezTo>
                <a:cubicBezTo>
                  <a:pt x="1405591" y="103059"/>
                  <a:pt x="1629574" y="60683"/>
                  <a:pt x="1447839" y="97025"/>
                </a:cubicBezTo>
                <a:cubicBezTo>
                  <a:pt x="1419800" y="85811"/>
                  <a:pt x="1296391" y="34630"/>
                  <a:pt x="1270988" y="32725"/>
                </a:cubicBezTo>
                <a:cubicBezTo>
                  <a:pt x="1089210" y="19094"/>
                  <a:pt x="906568" y="22008"/>
                  <a:pt x="724358" y="16650"/>
                </a:cubicBezTo>
                <a:cubicBezTo>
                  <a:pt x="486058" y="-1678"/>
                  <a:pt x="515785" y="-9113"/>
                  <a:pt x="258114" y="16650"/>
                </a:cubicBezTo>
                <a:cubicBezTo>
                  <a:pt x="236128" y="18848"/>
                  <a:pt x="214494" y="24968"/>
                  <a:pt x="193805" y="32725"/>
                </a:cubicBezTo>
                <a:cubicBezTo>
                  <a:pt x="171364" y="41139"/>
                  <a:pt x="151524" y="55435"/>
                  <a:pt x="129495" y="64875"/>
                </a:cubicBezTo>
                <a:cubicBezTo>
                  <a:pt x="36309" y="104806"/>
                  <a:pt x="125719" y="51317"/>
                  <a:pt x="33031" y="113100"/>
                </a:cubicBezTo>
                <a:cubicBezTo>
                  <a:pt x="22313" y="129175"/>
                  <a:pt x="2253" y="142053"/>
                  <a:pt x="876" y="161325"/>
                </a:cubicBezTo>
                <a:cubicBezTo>
                  <a:pt x="-3341" y="220359"/>
                  <a:pt x="8583" y="279560"/>
                  <a:pt x="16954" y="338150"/>
                </a:cubicBezTo>
                <a:cubicBezTo>
                  <a:pt x="19351" y="354924"/>
                  <a:pt x="23631" y="372277"/>
                  <a:pt x="33031" y="386375"/>
                </a:cubicBezTo>
                <a:cubicBezTo>
                  <a:pt x="55739" y="420432"/>
                  <a:pt x="152178" y="492514"/>
                  <a:pt x="177727" y="498900"/>
                </a:cubicBezTo>
                <a:cubicBezTo>
                  <a:pt x="199164" y="504258"/>
                  <a:pt x="220872" y="508627"/>
                  <a:pt x="242037" y="514975"/>
                </a:cubicBezTo>
                <a:cubicBezTo>
                  <a:pt x="401276" y="562739"/>
                  <a:pt x="274437" y="536449"/>
                  <a:pt x="434965" y="563200"/>
                </a:cubicBezTo>
                <a:cubicBezTo>
                  <a:pt x="573976" y="618796"/>
                  <a:pt x="454855" y="577796"/>
                  <a:pt x="611816" y="611426"/>
                </a:cubicBezTo>
                <a:cubicBezTo>
                  <a:pt x="892217" y="671504"/>
                  <a:pt x="608211" y="621542"/>
                  <a:pt x="836899" y="659651"/>
                </a:cubicBezTo>
                <a:cubicBezTo>
                  <a:pt x="863695" y="675726"/>
                  <a:pt x="889336" y="693903"/>
                  <a:pt x="917286" y="707876"/>
                </a:cubicBezTo>
                <a:cubicBezTo>
                  <a:pt x="932444" y="715454"/>
                  <a:pt x="949223" y="719296"/>
                  <a:pt x="965518" y="723951"/>
                </a:cubicBezTo>
                <a:cubicBezTo>
                  <a:pt x="1040167" y="745276"/>
                  <a:pt x="1039435" y="740311"/>
                  <a:pt x="1126292" y="756101"/>
                </a:cubicBezTo>
                <a:cubicBezTo>
                  <a:pt x="1288331" y="785558"/>
                  <a:pt x="1117446" y="761024"/>
                  <a:pt x="1335297" y="788251"/>
                </a:cubicBezTo>
                <a:cubicBezTo>
                  <a:pt x="1571098" y="782893"/>
                  <a:pt x="1807202" y="785257"/>
                  <a:pt x="2042701" y="772176"/>
                </a:cubicBezTo>
                <a:cubicBezTo>
                  <a:pt x="2097269" y="769145"/>
                  <a:pt x="2148885" y="742625"/>
                  <a:pt x="2203475" y="740026"/>
                </a:cubicBezTo>
                <a:lnTo>
                  <a:pt x="2541100" y="723951"/>
                </a:lnTo>
                <a:cubicBezTo>
                  <a:pt x="2897852" y="672994"/>
                  <a:pt x="2784129" y="738780"/>
                  <a:pt x="2926956" y="643576"/>
                </a:cubicBezTo>
                <a:cubicBezTo>
                  <a:pt x="2937674" y="627501"/>
                  <a:pt x="2946741" y="610192"/>
                  <a:pt x="2959111" y="595350"/>
                </a:cubicBezTo>
                <a:cubicBezTo>
                  <a:pt x="3062274" y="471572"/>
                  <a:pt x="2959660" y="618638"/>
                  <a:pt x="3039498" y="498900"/>
                </a:cubicBezTo>
                <a:cubicBezTo>
                  <a:pt x="3064275" y="399805"/>
                  <a:pt x="3077710" y="375425"/>
                  <a:pt x="3039498" y="241700"/>
                </a:cubicBezTo>
                <a:cubicBezTo>
                  <a:pt x="3034189" y="223122"/>
                  <a:pt x="3008548" y="218190"/>
                  <a:pt x="2991266" y="209550"/>
                </a:cubicBezTo>
                <a:cubicBezTo>
                  <a:pt x="2976108" y="201972"/>
                  <a:pt x="2943034" y="193475"/>
                  <a:pt x="2943034" y="193475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70776" y="1334226"/>
            <a:ext cx="2965413" cy="884125"/>
          </a:xfrm>
          <a:custGeom>
            <a:avLst/>
            <a:gdLst>
              <a:gd name="connsiteX0" fmla="*/ 1881052 w 2965413"/>
              <a:gd name="connsiteY0" fmla="*/ 160750 h 884125"/>
              <a:gd name="connsiteX1" fmla="*/ 1623814 w 2965413"/>
              <a:gd name="connsiteY1" fmla="*/ 96450 h 884125"/>
              <a:gd name="connsiteX2" fmla="*/ 1575582 w 2965413"/>
              <a:gd name="connsiteY2" fmla="*/ 80375 h 884125"/>
              <a:gd name="connsiteX3" fmla="*/ 1061106 w 2965413"/>
              <a:gd name="connsiteY3" fmla="*/ 48225 h 884125"/>
              <a:gd name="connsiteX4" fmla="*/ 755636 w 2965413"/>
              <a:gd name="connsiteY4" fmla="*/ 64300 h 884125"/>
              <a:gd name="connsiteX5" fmla="*/ 707404 w 2965413"/>
              <a:gd name="connsiteY5" fmla="*/ 80375 h 884125"/>
              <a:gd name="connsiteX6" fmla="*/ 643095 w 2965413"/>
              <a:gd name="connsiteY6" fmla="*/ 32150 h 884125"/>
              <a:gd name="connsiteX7" fmla="*/ 128619 w 2965413"/>
              <a:gd name="connsiteY7" fmla="*/ 48225 h 884125"/>
              <a:gd name="connsiteX8" fmla="*/ 64310 w 2965413"/>
              <a:gd name="connsiteY8" fmla="*/ 144675 h 884125"/>
              <a:gd name="connsiteX9" fmla="*/ 32155 w 2965413"/>
              <a:gd name="connsiteY9" fmla="*/ 192900 h 884125"/>
              <a:gd name="connsiteX10" fmla="*/ 0 w 2965413"/>
              <a:gd name="connsiteY10" fmla="*/ 305425 h 884125"/>
              <a:gd name="connsiteX11" fmla="*/ 16078 w 2965413"/>
              <a:gd name="connsiteY11" fmla="*/ 466175 h 884125"/>
              <a:gd name="connsiteX12" fmla="*/ 64310 w 2965413"/>
              <a:gd name="connsiteY12" fmla="*/ 562625 h 884125"/>
              <a:gd name="connsiteX13" fmla="*/ 112542 w 2965413"/>
              <a:gd name="connsiteY13" fmla="*/ 594775 h 884125"/>
              <a:gd name="connsiteX14" fmla="*/ 192929 w 2965413"/>
              <a:gd name="connsiteY14" fmla="*/ 675150 h 884125"/>
              <a:gd name="connsiteX15" fmla="*/ 257238 w 2965413"/>
              <a:gd name="connsiteY15" fmla="*/ 691225 h 884125"/>
              <a:gd name="connsiteX16" fmla="*/ 466244 w 2965413"/>
              <a:gd name="connsiteY16" fmla="*/ 739450 h 884125"/>
              <a:gd name="connsiteX17" fmla="*/ 514476 w 2965413"/>
              <a:gd name="connsiteY17" fmla="*/ 755525 h 884125"/>
              <a:gd name="connsiteX18" fmla="*/ 578785 w 2965413"/>
              <a:gd name="connsiteY18" fmla="*/ 771600 h 884125"/>
              <a:gd name="connsiteX19" fmla="*/ 659172 w 2965413"/>
              <a:gd name="connsiteY19" fmla="*/ 803750 h 884125"/>
              <a:gd name="connsiteX20" fmla="*/ 739559 w 2965413"/>
              <a:gd name="connsiteY20" fmla="*/ 819825 h 884125"/>
              <a:gd name="connsiteX21" fmla="*/ 787791 w 2965413"/>
              <a:gd name="connsiteY21" fmla="*/ 835900 h 884125"/>
              <a:gd name="connsiteX22" fmla="*/ 916410 w 2965413"/>
              <a:gd name="connsiteY22" fmla="*/ 868050 h 884125"/>
              <a:gd name="connsiteX23" fmla="*/ 1607737 w 2965413"/>
              <a:gd name="connsiteY23" fmla="*/ 819825 h 884125"/>
              <a:gd name="connsiteX24" fmla="*/ 1655969 w 2965413"/>
              <a:gd name="connsiteY24" fmla="*/ 787675 h 884125"/>
              <a:gd name="connsiteX25" fmla="*/ 1800665 w 2965413"/>
              <a:gd name="connsiteY25" fmla="*/ 835900 h 884125"/>
              <a:gd name="connsiteX26" fmla="*/ 1848897 w 2965413"/>
              <a:gd name="connsiteY26" fmla="*/ 851975 h 884125"/>
              <a:gd name="connsiteX27" fmla="*/ 1961439 w 2965413"/>
              <a:gd name="connsiteY27" fmla="*/ 884125 h 884125"/>
              <a:gd name="connsiteX28" fmla="*/ 2765307 w 2965413"/>
              <a:gd name="connsiteY28" fmla="*/ 868050 h 884125"/>
              <a:gd name="connsiteX29" fmla="*/ 2813539 w 2965413"/>
              <a:gd name="connsiteY29" fmla="*/ 819825 h 884125"/>
              <a:gd name="connsiteX30" fmla="*/ 2861771 w 2965413"/>
              <a:gd name="connsiteY30" fmla="*/ 787675 h 884125"/>
              <a:gd name="connsiteX31" fmla="*/ 2942158 w 2965413"/>
              <a:gd name="connsiteY31" fmla="*/ 691225 h 884125"/>
              <a:gd name="connsiteX32" fmla="*/ 2942158 w 2965413"/>
              <a:gd name="connsiteY32" fmla="*/ 434025 h 884125"/>
              <a:gd name="connsiteX33" fmla="*/ 2893926 w 2965413"/>
              <a:gd name="connsiteY33" fmla="*/ 337575 h 884125"/>
              <a:gd name="connsiteX34" fmla="*/ 2781384 w 2965413"/>
              <a:gd name="connsiteY34" fmla="*/ 273275 h 884125"/>
              <a:gd name="connsiteX35" fmla="*/ 2668842 w 2965413"/>
              <a:gd name="connsiteY35" fmla="*/ 192900 h 884125"/>
              <a:gd name="connsiteX36" fmla="*/ 2524146 w 2965413"/>
              <a:gd name="connsiteY36" fmla="*/ 160750 h 884125"/>
              <a:gd name="connsiteX37" fmla="*/ 2363373 w 2965413"/>
              <a:gd name="connsiteY37" fmla="*/ 112525 h 884125"/>
              <a:gd name="connsiteX38" fmla="*/ 2315140 w 2965413"/>
              <a:gd name="connsiteY38" fmla="*/ 96450 h 884125"/>
              <a:gd name="connsiteX39" fmla="*/ 2250831 w 2965413"/>
              <a:gd name="connsiteY39" fmla="*/ 80375 h 884125"/>
              <a:gd name="connsiteX40" fmla="*/ 2170444 w 2965413"/>
              <a:gd name="connsiteY40" fmla="*/ 64300 h 884125"/>
              <a:gd name="connsiteX41" fmla="*/ 2073980 w 2965413"/>
              <a:gd name="connsiteY41" fmla="*/ 32150 h 884125"/>
              <a:gd name="connsiteX42" fmla="*/ 1961439 w 2965413"/>
              <a:gd name="connsiteY42" fmla="*/ 0 h 884125"/>
              <a:gd name="connsiteX43" fmla="*/ 1527350 w 2965413"/>
              <a:gd name="connsiteY43" fmla="*/ 32150 h 884125"/>
              <a:gd name="connsiteX44" fmla="*/ 1334421 w 2965413"/>
              <a:gd name="connsiteY44" fmla="*/ 64300 h 884125"/>
              <a:gd name="connsiteX45" fmla="*/ 1334421 w 2965413"/>
              <a:gd name="connsiteY45" fmla="*/ 48225 h 88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65413" h="884125">
                <a:moveTo>
                  <a:pt x="1881052" y="160750"/>
                </a:moveTo>
                <a:cubicBezTo>
                  <a:pt x="1754518" y="135447"/>
                  <a:pt x="1796238" y="145707"/>
                  <a:pt x="1623814" y="96450"/>
                </a:cubicBezTo>
                <a:cubicBezTo>
                  <a:pt x="1607519" y="91795"/>
                  <a:pt x="1592200" y="83698"/>
                  <a:pt x="1575582" y="80375"/>
                </a:cubicBezTo>
                <a:cubicBezTo>
                  <a:pt x="1417903" y="48844"/>
                  <a:pt x="1190943" y="53418"/>
                  <a:pt x="1061106" y="48225"/>
                </a:cubicBezTo>
                <a:cubicBezTo>
                  <a:pt x="959283" y="53583"/>
                  <a:pt x="857182" y="55070"/>
                  <a:pt x="755636" y="64300"/>
                </a:cubicBezTo>
                <a:cubicBezTo>
                  <a:pt x="738759" y="65834"/>
                  <a:pt x="723699" y="85030"/>
                  <a:pt x="707404" y="80375"/>
                </a:cubicBezTo>
                <a:cubicBezTo>
                  <a:pt x="681641" y="73015"/>
                  <a:pt x="664531" y="48225"/>
                  <a:pt x="643095" y="32150"/>
                </a:cubicBezTo>
                <a:cubicBezTo>
                  <a:pt x="471603" y="37508"/>
                  <a:pt x="297041" y="15481"/>
                  <a:pt x="128619" y="48225"/>
                </a:cubicBezTo>
                <a:cubicBezTo>
                  <a:pt x="90688" y="55599"/>
                  <a:pt x="85746" y="112525"/>
                  <a:pt x="64310" y="144675"/>
                </a:cubicBezTo>
                <a:lnTo>
                  <a:pt x="32155" y="192900"/>
                </a:lnTo>
                <a:cubicBezTo>
                  <a:pt x="24575" y="215638"/>
                  <a:pt x="0" y="285244"/>
                  <a:pt x="0" y="305425"/>
                </a:cubicBezTo>
                <a:cubicBezTo>
                  <a:pt x="0" y="359276"/>
                  <a:pt x="7888" y="412951"/>
                  <a:pt x="16078" y="466175"/>
                </a:cubicBezTo>
                <a:cubicBezTo>
                  <a:pt x="20833" y="497080"/>
                  <a:pt x="42631" y="540949"/>
                  <a:pt x="64310" y="562625"/>
                </a:cubicBezTo>
                <a:cubicBezTo>
                  <a:pt x="77974" y="576286"/>
                  <a:pt x="96465" y="584058"/>
                  <a:pt x="112542" y="594775"/>
                </a:cubicBezTo>
                <a:cubicBezTo>
                  <a:pt x="141126" y="637644"/>
                  <a:pt x="142911" y="653717"/>
                  <a:pt x="192929" y="675150"/>
                </a:cubicBezTo>
                <a:cubicBezTo>
                  <a:pt x="213239" y="683853"/>
                  <a:pt x="236549" y="683468"/>
                  <a:pt x="257238" y="691225"/>
                </a:cubicBezTo>
                <a:cubicBezTo>
                  <a:pt x="415977" y="750743"/>
                  <a:pt x="194414" y="709251"/>
                  <a:pt x="466244" y="739450"/>
                </a:cubicBezTo>
                <a:cubicBezTo>
                  <a:pt x="482321" y="744808"/>
                  <a:pt x="498181" y="750870"/>
                  <a:pt x="514476" y="755525"/>
                </a:cubicBezTo>
                <a:cubicBezTo>
                  <a:pt x="535722" y="761594"/>
                  <a:pt x="557823" y="764614"/>
                  <a:pt x="578785" y="771600"/>
                </a:cubicBezTo>
                <a:cubicBezTo>
                  <a:pt x="606164" y="780725"/>
                  <a:pt x="631530" y="795458"/>
                  <a:pt x="659172" y="803750"/>
                </a:cubicBezTo>
                <a:cubicBezTo>
                  <a:pt x="685346" y="811601"/>
                  <a:pt x="713048" y="813198"/>
                  <a:pt x="739559" y="819825"/>
                </a:cubicBezTo>
                <a:cubicBezTo>
                  <a:pt x="756000" y="823935"/>
                  <a:pt x="771350" y="831790"/>
                  <a:pt x="787791" y="835900"/>
                </a:cubicBezTo>
                <a:lnTo>
                  <a:pt x="916410" y="868050"/>
                </a:lnTo>
                <a:cubicBezTo>
                  <a:pt x="1107359" y="860413"/>
                  <a:pt x="1408000" y="857865"/>
                  <a:pt x="1607737" y="819825"/>
                </a:cubicBezTo>
                <a:cubicBezTo>
                  <a:pt x="1626718" y="816210"/>
                  <a:pt x="1639892" y="798392"/>
                  <a:pt x="1655969" y="787675"/>
                </a:cubicBezTo>
                <a:lnTo>
                  <a:pt x="1800665" y="835900"/>
                </a:lnTo>
                <a:cubicBezTo>
                  <a:pt x="1816742" y="841258"/>
                  <a:pt x="1832456" y="847865"/>
                  <a:pt x="1848897" y="851975"/>
                </a:cubicBezTo>
                <a:cubicBezTo>
                  <a:pt x="1929647" y="872160"/>
                  <a:pt x="1892244" y="861064"/>
                  <a:pt x="1961439" y="884125"/>
                </a:cubicBezTo>
                <a:cubicBezTo>
                  <a:pt x="2229395" y="878767"/>
                  <a:pt x="2498057" y="888217"/>
                  <a:pt x="2765307" y="868050"/>
                </a:cubicBezTo>
                <a:cubicBezTo>
                  <a:pt x="2787978" y="866339"/>
                  <a:pt x="2796072" y="834378"/>
                  <a:pt x="2813539" y="819825"/>
                </a:cubicBezTo>
                <a:cubicBezTo>
                  <a:pt x="2828383" y="807457"/>
                  <a:pt x="2846927" y="800043"/>
                  <a:pt x="2861771" y="787675"/>
                </a:cubicBezTo>
                <a:cubicBezTo>
                  <a:pt x="2908192" y="748997"/>
                  <a:pt x="2910541" y="738644"/>
                  <a:pt x="2942158" y="691225"/>
                </a:cubicBezTo>
                <a:cubicBezTo>
                  <a:pt x="2978415" y="582469"/>
                  <a:pt x="2967434" y="636200"/>
                  <a:pt x="2942158" y="434025"/>
                </a:cubicBezTo>
                <a:cubicBezTo>
                  <a:pt x="2938422" y="404142"/>
                  <a:pt x="2914440" y="358086"/>
                  <a:pt x="2893926" y="337575"/>
                </a:cubicBezTo>
                <a:cubicBezTo>
                  <a:pt x="2864426" y="308080"/>
                  <a:pt x="2815005" y="294285"/>
                  <a:pt x="2781384" y="273275"/>
                </a:cubicBezTo>
                <a:cubicBezTo>
                  <a:pt x="2769396" y="265784"/>
                  <a:pt x="2690492" y="202177"/>
                  <a:pt x="2668842" y="192900"/>
                </a:cubicBezTo>
                <a:cubicBezTo>
                  <a:pt x="2648974" y="184387"/>
                  <a:pt x="2538453" y="163611"/>
                  <a:pt x="2524146" y="160750"/>
                </a:cubicBezTo>
                <a:cubicBezTo>
                  <a:pt x="2413020" y="105195"/>
                  <a:pt x="2507497" y="144548"/>
                  <a:pt x="2363373" y="112525"/>
                </a:cubicBezTo>
                <a:cubicBezTo>
                  <a:pt x="2346829" y="108849"/>
                  <a:pt x="2331435" y="101105"/>
                  <a:pt x="2315140" y="96450"/>
                </a:cubicBezTo>
                <a:cubicBezTo>
                  <a:pt x="2293894" y="90381"/>
                  <a:pt x="2272401" y="85168"/>
                  <a:pt x="2250831" y="80375"/>
                </a:cubicBezTo>
                <a:cubicBezTo>
                  <a:pt x="2224155" y="74448"/>
                  <a:pt x="2196808" y="71489"/>
                  <a:pt x="2170444" y="64300"/>
                </a:cubicBezTo>
                <a:cubicBezTo>
                  <a:pt x="2137744" y="55383"/>
                  <a:pt x="2106862" y="40369"/>
                  <a:pt x="2073980" y="32150"/>
                </a:cubicBezTo>
                <a:cubicBezTo>
                  <a:pt x="1993230" y="11965"/>
                  <a:pt x="2030633" y="23061"/>
                  <a:pt x="1961439" y="0"/>
                </a:cubicBezTo>
                <a:cubicBezTo>
                  <a:pt x="1787494" y="7905"/>
                  <a:pt x="1675528" y="-4889"/>
                  <a:pt x="1527350" y="32150"/>
                </a:cubicBezTo>
                <a:cubicBezTo>
                  <a:pt x="1426726" y="57302"/>
                  <a:pt x="1514153" y="64300"/>
                  <a:pt x="1334421" y="64300"/>
                </a:cubicBezTo>
                <a:cubicBezTo>
                  <a:pt x="1329063" y="64300"/>
                  <a:pt x="1334421" y="53583"/>
                  <a:pt x="1334421" y="48225"/>
                </a:cubicBezTo>
              </a:path>
            </a:pathLst>
          </a:cu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556301" y="2588076"/>
            <a:ext cx="1720790" cy="1591426"/>
          </a:xfrm>
          <a:custGeom>
            <a:avLst/>
            <a:gdLst>
              <a:gd name="connsiteX0" fmla="*/ 868177 w 1720790"/>
              <a:gd name="connsiteY0" fmla="*/ 0 h 1591426"/>
              <a:gd name="connsiteX1" fmla="*/ 466243 w 1720790"/>
              <a:gd name="connsiteY1" fmla="*/ 112525 h 1591426"/>
              <a:gd name="connsiteX2" fmla="*/ 385856 w 1720790"/>
              <a:gd name="connsiteY2" fmla="*/ 144675 h 1591426"/>
              <a:gd name="connsiteX3" fmla="*/ 337624 w 1720790"/>
              <a:gd name="connsiteY3" fmla="*/ 176825 h 1591426"/>
              <a:gd name="connsiteX4" fmla="*/ 273315 w 1720790"/>
              <a:gd name="connsiteY4" fmla="*/ 208975 h 1591426"/>
              <a:gd name="connsiteX5" fmla="*/ 225083 w 1720790"/>
              <a:gd name="connsiteY5" fmla="*/ 257200 h 1591426"/>
              <a:gd name="connsiteX6" fmla="*/ 176851 w 1720790"/>
              <a:gd name="connsiteY6" fmla="*/ 289350 h 1591426"/>
              <a:gd name="connsiteX7" fmla="*/ 144696 w 1720790"/>
              <a:gd name="connsiteY7" fmla="*/ 562625 h 1591426"/>
              <a:gd name="connsiteX8" fmla="*/ 112541 w 1720790"/>
              <a:gd name="connsiteY8" fmla="*/ 643000 h 1591426"/>
              <a:gd name="connsiteX9" fmla="*/ 80386 w 1720790"/>
              <a:gd name="connsiteY9" fmla="*/ 803751 h 1591426"/>
              <a:gd name="connsiteX10" fmla="*/ 64309 w 1720790"/>
              <a:gd name="connsiteY10" fmla="*/ 900201 h 1591426"/>
              <a:gd name="connsiteX11" fmla="*/ 48232 w 1720790"/>
              <a:gd name="connsiteY11" fmla="*/ 948426 h 1591426"/>
              <a:gd name="connsiteX12" fmla="*/ 32154 w 1720790"/>
              <a:gd name="connsiteY12" fmla="*/ 1028801 h 1591426"/>
              <a:gd name="connsiteX13" fmla="*/ 16077 w 1720790"/>
              <a:gd name="connsiteY13" fmla="*/ 1077026 h 1591426"/>
              <a:gd name="connsiteX14" fmla="*/ 0 w 1720790"/>
              <a:gd name="connsiteY14" fmla="*/ 1141326 h 1591426"/>
              <a:gd name="connsiteX15" fmla="*/ 32154 w 1720790"/>
              <a:gd name="connsiteY15" fmla="*/ 1430676 h 1591426"/>
              <a:gd name="connsiteX16" fmla="*/ 80386 w 1720790"/>
              <a:gd name="connsiteY16" fmla="*/ 1478901 h 1591426"/>
              <a:gd name="connsiteX17" fmla="*/ 112541 w 1720790"/>
              <a:gd name="connsiteY17" fmla="*/ 1543201 h 1591426"/>
              <a:gd name="connsiteX18" fmla="*/ 192928 w 1720790"/>
              <a:gd name="connsiteY18" fmla="*/ 1559276 h 1591426"/>
              <a:gd name="connsiteX19" fmla="*/ 594862 w 1720790"/>
              <a:gd name="connsiteY19" fmla="*/ 1575351 h 1591426"/>
              <a:gd name="connsiteX20" fmla="*/ 1157570 w 1720790"/>
              <a:gd name="connsiteY20" fmla="*/ 1591426 h 1591426"/>
              <a:gd name="connsiteX21" fmla="*/ 1318343 w 1720790"/>
              <a:gd name="connsiteY21" fmla="*/ 1559276 h 1591426"/>
              <a:gd name="connsiteX22" fmla="*/ 1366575 w 1720790"/>
              <a:gd name="connsiteY22" fmla="*/ 1543201 h 1591426"/>
              <a:gd name="connsiteX23" fmla="*/ 1446962 w 1720790"/>
              <a:gd name="connsiteY23" fmla="*/ 1527126 h 1591426"/>
              <a:gd name="connsiteX24" fmla="*/ 1543426 w 1720790"/>
              <a:gd name="connsiteY24" fmla="*/ 1494976 h 1591426"/>
              <a:gd name="connsiteX25" fmla="*/ 1672045 w 1720790"/>
              <a:gd name="connsiteY25" fmla="*/ 1462826 h 1591426"/>
              <a:gd name="connsiteX26" fmla="*/ 1688123 w 1720790"/>
              <a:gd name="connsiteY26" fmla="*/ 964501 h 1591426"/>
              <a:gd name="connsiteX27" fmla="*/ 1655968 w 1720790"/>
              <a:gd name="connsiteY27" fmla="*/ 916276 h 1591426"/>
              <a:gd name="connsiteX28" fmla="*/ 1639891 w 1720790"/>
              <a:gd name="connsiteY28" fmla="*/ 851976 h 1591426"/>
              <a:gd name="connsiteX29" fmla="*/ 1559504 w 1720790"/>
              <a:gd name="connsiteY29" fmla="*/ 755526 h 1591426"/>
              <a:gd name="connsiteX30" fmla="*/ 1495194 w 1720790"/>
              <a:gd name="connsiteY30" fmla="*/ 626925 h 1591426"/>
              <a:gd name="connsiteX31" fmla="*/ 1463040 w 1720790"/>
              <a:gd name="connsiteY31" fmla="*/ 578700 h 1591426"/>
              <a:gd name="connsiteX32" fmla="*/ 1398730 w 1720790"/>
              <a:gd name="connsiteY32" fmla="*/ 434025 h 1591426"/>
              <a:gd name="connsiteX33" fmla="*/ 1334421 w 1720790"/>
              <a:gd name="connsiteY33" fmla="*/ 369725 h 1591426"/>
              <a:gd name="connsiteX34" fmla="*/ 1286189 w 1720790"/>
              <a:gd name="connsiteY34" fmla="*/ 321500 h 1591426"/>
              <a:gd name="connsiteX35" fmla="*/ 1189724 w 1720790"/>
              <a:gd name="connsiteY35" fmla="*/ 257200 h 1591426"/>
              <a:gd name="connsiteX36" fmla="*/ 1173647 w 1720790"/>
              <a:gd name="connsiteY36" fmla="*/ 208975 h 1591426"/>
              <a:gd name="connsiteX37" fmla="*/ 1061106 w 1720790"/>
              <a:gd name="connsiteY37" fmla="*/ 144675 h 1591426"/>
              <a:gd name="connsiteX38" fmla="*/ 1045028 w 1720790"/>
              <a:gd name="connsiteY38" fmla="*/ 96450 h 1591426"/>
              <a:gd name="connsiteX39" fmla="*/ 996796 w 1720790"/>
              <a:gd name="connsiteY39" fmla="*/ 80375 h 1591426"/>
              <a:gd name="connsiteX40" fmla="*/ 868177 w 1720790"/>
              <a:gd name="connsiteY40" fmla="*/ 48225 h 1591426"/>
              <a:gd name="connsiteX41" fmla="*/ 771713 w 1720790"/>
              <a:gd name="connsiteY41" fmla="*/ 16075 h 159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720790" h="1591426">
                <a:moveTo>
                  <a:pt x="868177" y="0"/>
                </a:moveTo>
                <a:lnTo>
                  <a:pt x="466243" y="112525"/>
                </a:lnTo>
                <a:cubicBezTo>
                  <a:pt x="438601" y="120817"/>
                  <a:pt x="411669" y="131770"/>
                  <a:pt x="385856" y="144675"/>
                </a:cubicBezTo>
                <a:cubicBezTo>
                  <a:pt x="368574" y="153315"/>
                  <a:pt x="354401" y="167240"/>
                  <a:pt x="337624" y="176825"/>
                </a:cubicBezTo>
                <a:cubicBezTo>
                  <a:pt x="316815" y="188714"/>
                  <a:pt x="292818" y="195046"/>
                  <a:pt x="273315" y="208975"/>
                </a:cubicBezTo>
                <a:cubicBezTo>
                  <a:pt x="254814" y="222188"/>
                  <a:pt x="242550" y="242647"/>
                  <a:pt x="225083" y="257200"/>
                </a:cubicBezTo>
                <a:cubicBezTo>
                  <a:pt x="210239" y="269568"/>
                  <a:pt x="192928" y="278633"/>
                  <a:pt x="176851" y="289350"/>
                </a:cubicBezTo>
                <a:cubicBezTo>
                  <a:pt x="173842" y="319438"/>
                  <a:pt x="156541" y="515250"/>
                  <a:pt x="144696" y="562625"/>
                </a:cubicBezTo>
                <a:cubicBezTo>
                  <a:pt x="137696" y="590619"/>
                  <a:pt x="123259" y="616208"/>
                  <a:pt x="112541" y="643000"/>
                </a:cubicBezTo>
                <a:cubicBezTo>
                  <a:pt x="101823" y="696584"/>
                  <a:pt x="90458" y="750042"/>
                  <a:pt x="80386" y="803751"/>
                </a:cubicBezTo>
                <a:cubicBezTo>
                  <a:pt x="74379" y="835786"/>
                  <a:pt x="71380" y="868384"/>
                  <a:pt x="64309" y="900201"/>
                </a:cubicBezTo>
                <a:cubicBezTo>
                  <a:pt x="60633" y="916742"/>
                  <a:pt x="52342" y="931987"/>
                  <a:pt x="48232" y="948426"/>
                </a:cubicBezTo>
                <a:cubicBezTo>
                  <a:pt x="41604" y="974932"/>
                  <a:pt x="38782" y="1002295"/>
                  <a:pt x="32154" y="1028801"/>
                </a:cubicBezTo>
                <a:cubicBezTo>
                  <a:pt x="28044" y="1045240"/>
                  <a:pt x="20733" y="1060733"/>
                  <a:pt x="16077" y="1077026"/>
                </a:cubicBezTo>
                <a:cubicBezTo>
                  <a:pt x="10007" y="1098269"/>
                  <a:pt x="5359" y="1119893"/>
                  <a:pt x="0" y="1141326"/>
                </a:cubicBezTo>
                <a:cubicBezTo>
                  <a:pt x="10718" y="1237776"/>
                  <a:pt x="9674" y="1336272"/>
                  <a:pt x="32154" y="1430676"/>
                </a:cubicBezTo>
                <a:cubicBezTo>
                  <a:pt x="37421" y="1452793"/>
                  <a:pt x="67170" y="1460402"/>
                  <a:pt x="80386" y="1478901"/>
                </a:cubicBezTo>
                <a:cubicBezTo>
                  <a:pt x="94316" y="1498400"/>
                  <a:pt x="93040" y="1529274"/>
                  <a:pt x="112541" y="1543201"/>
                </a:cubicBezTo>
                <a:cubicBezTo>
                  <a:pt x="134778" y="1559082"/>
                  <a:pt x="165662" y="1557459"/>
                  <a:pt x="192928" y="1559276"/>
                </a:cubicBezTo>
                <a:cubicBezTo>
                  <a:pt x="326716" y="1568194"/>
                  <a:pt x="460851" y="1570885"/>
                  <a:pt x="594862" y="1575351"/>
                </a:cubicBezTo>
                <a:lnTo>
                  <a:pt x="1157570" y="1591426"/>
                </a:lnTo>
                <a:cubicBezTo>
                  <a:pt x="1211161" y="1580709"/>
                  <a:pt x="1265090" y="1571563"/>
                  <a:pt x="1318343" y="1559276"/>
                </a:cubicBezTo>
                <a:cubicBezTo>
                  <a:pt x="1334856" y="1555466"/>
                  <a:pt x="1350134" y="1547311"/>
                  <a:pt x="1366575" y="1543201"/>
                </a:cubicBezTo>
                <a:cubicBezTo>
                  <a:pt x="1393086" y="1536574"/>
                  <a:pt x="1420598" y="1534315"/>
                  <a:pt x="1446962" y="1527126"/>
                </a:cubicBezTo>
                <a:cubicBezTo>
                  <a:pt x="1479662" y="1518209"/>
                  <a:pt x="1510190" y="1501622"/>
                  <a:pt x="1543426" y="1494976"/>
                </a:cubicBezTo>
                <a:cubicBezTo>
                  <a:pt x="1640431" y="1475578"/>
                  <a:pt x="1597889" y="1487541"/>
                  <a:pt x="1672045" y="1462826"/>
                </a:cubicBezTo>
                <a:cubicBezTo>
                  <a:pt x="1741004" y="1255982"/>
                  <a:pt x="1727698" y="1333818"/>
                  <a:pt x="1688123" y="964501"/>
                </a:cubicBezTo>
                <a:cubicBezTo>
                  <a:pt x="1686064" y="945290"/>
                  <a:pt x="1666686" y="932351"/>
                  <a:pt x="1655968" y="916276"/>
                </a:cubicBezTo>
                <a:cubicBezTo>
                  <a:pt x="1650609" y="894843"/>
                  <a:pt x="1648595" y="872282"/>
                  <a:pt x="1639891" y="851976"/>
                </a:cubicBezTo>
                <a:cubicBezTo>
                  <a:pt x="1623104" y="812811"/>
                  <a:pt x="1588474" y="784491"/>
                  <a:pt x="1559504" y="755526"/>
                </a:cubicBezTo>
                <a:cubicBezTo>
                  <a:pt x="1538067" y="712659"/>
                  <a:pt x="1521782" y="666802"/>
                  <a:pt x="1495194" y="626925"/>
                </a:cubicBezTo>
                <a:cubicBezTo>
                  <a:pt x="1484476" y="610850"/>
                  <a:pt x="1470888" y="596355"/>
                  <a:pt x="1463040" y="578700"/>
                </a:cubicBezTo>
                <a:cubicBezTo>
                  <a:pt x="1386512" y="406537"/>
                  <a:pt x="1471499" y="543162"/>
                  <a:pt x="1398730" y="434025"/>
                </a:cubicBezTo>
                <a:cubicBezTo>
                  <a:pt x="1368108" y="342170"/>
                  <a:pt x="1407915" y="418714"/>
                  <a:pt x="1334421" y="369725"/>
                </a:cubicBezTo>
                <a:cubicBezTo>
                  <a:pt x="1315503" y="357115"/>
                  <a:pt x="1304136" y="335457"/>
                  <a:pt x="1286189" y="321500"/>
                </a:cubicBezTo>
                <a:cubicBezTo>
                  <a:pt x="1255684" y="297777"/>
                  <a:pt x="1189724" y="257200"/>
                  <a:pt x="1189724" y="257200"/>
                </a:cubicBezTo>
                <a:cubicBezTo>
                  <a:pt x="1184365" y="241125"/>
                  <a:pt x="1184233" y="222206"/>
                  <a:pt x="1173647" y="208975"/>
                </a:cubicBezTo>
                <a:cubicBezTo>
                  <a:pt x="1158498" y="190041"/>
                  <a:pt x="1076928" y="152585"/>
                  <a:pt x="1061106" y="144675"/>
                </a:cubicBezTo>
                <a:cubicBezTo>
                  <a:pt x="1055747" y="128600"/>
                  <a:pt x="1057011" y="108431"/>
                  <a:pt x="1045028" y="96450"/>
                </a:cubicBezTo>
                <a:cubicBezTo>
                  <a:pt x="1033044" y="84468"/>
                  <a:pt x="1013146" y="84833"/>
                  <a:pt x="996796" y="80375"/>
                </a:cubicBezTo>
                <a:cubicBezTo>
                  <a:pt x="954161" y="68749"/>
                  <a:pt x="910102" y="62198"/>
                  <a:pt x="868177" y="48225"/>
                </a:cubicBezTo>
                <a:lnTo>
                  <a:pt x="771713" y="16075"/>
                </a:lnTo>
              </a:path>
            </a:pathLst>
          </a:cu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65971" y="2539851"/>
            <a:ext cx="1929284" cy="1833262"/>
          </a:xfrm>
          <a:custGeom>
            <a:avLst/>
            <a:gdLst>
              <a:gd name="connsiteX0" fmla="*/ 980719 w 1929284"/>
              <a:gd name="connsiteY0" fmla="*/ 48225 h 1833262"/>
              <a:gd name="connsiteX1" fmla="*/ 643094 w 1929284"/>
              <a:gd name="connsiteY1" fmla="*/ 80375 h 1833262"/>
              <a:gd name="connsiteX2" fmla="*/ 434089 w 1929284"/>
              <a:gd name="connsiteY2" fmla="*/ 176825 h 1833262"/>
              <a:gd name="connsiteX3" fmla="*/ 225083 w 1929284"/>
              <a:gd name="connsiteY3" fmla="*/ 321500 h 1833262"/>
              <a:gd name="connsiteX4" fmla="*/ 160774 w 1929284"/>
              <a:gd name="connsiteY4" fmla="*/ 385800 h 1833262"/>
              <a:gd name="connsiteX5" fmla="*/ 128619 w 1929284"/>
              <a:gd name="connsiteY5" fmla="*/ 450100 h 1833262"/>
              <a:gd name="connsiteX6" fmla="*/ 32155 w 1929284"/>
              <a:gd name="connsiteY6" fmla="*/ 643000 h 1833262"/>
              <a:gd name="connsiteX7" fmla="*/ 0 w 1929284"/>
              <a:gd name="connsiteY7" fmla="*/ 803751 h 1833262"/>
              <a:gd name="connsiteX8" fmla="*/ 16077 w 1929284"/>
              <a:gd name="connsiteY8" fmla="*/ 1575351 h 1833262"/>
              <a:gd name="connsiteX9" fmla="*/ 64309 w 1929284"/>
              <a:gd name="connsiteY9" fmla="*/ 1623576 h 1833262"/>
              <a:gd name="connsiteX10" fmla="*/ 144696 w 1929284"/>
              <a:gd name="connsiteY10" fmla="*/ 1671801 h 1833262"/>
              <a:gd name="connsiteX11" fmla="*/ 273315 w 1929284"/>
              <a:gd name="connsiteY11" fmla="*/ 1720026 h 1833262"/>
              <a:gd name="connsiteX12" fmla="*/ 498398 w 1929284"/>
              <a:gd name="connsiteY12" fmla="*/ 1736101 h 1833262"/>
              <a:gd name="connsiteX13" fmla="*/ 691327 w 1929284"/>
              <a:gd name="connsiteY13" fmla="*/ 1768251 h 1833262"/>
              <a:gd name="connsiteX14" fmla="*/ 836023 w 1929284"/>
              <a:gd name="connsiteY14" fmla="*/ 1784326 h 1833262"/>
              <a:gd name="connsiteX15" fmla="*/ 948564 w 1929284"/>
              <a:gd name="connsiteY15" fmla="*/ 1800401 h 1833262"/>
              <a:gd name="connsiteX16" fmla="*/ 1141493 w 1929284"/>
              <a:gd name="connsiteY16" fmla="*/ 1832551 h 1833262"/>
              <a:gd name="connsiteX17" fmla="*/ 1559504 w 1929284"/>
              <a:gd name="connsiteY17" fmla="*/ 1784326 h 1833262"/>
              <a:gd name="connsiteX18" fmla="*/ 1655968 w 1929284"/>
              <a:gd name="connsiteY18" fmla="*/ 1720026 h 1833262"/>
              <a:gd name="connsiteX19" fmla="*/ 1704200 w 1929284"/>
              <a:gd name="connsiteY19" fmla="*/ 1703951 h 1833262"/>
              <a:gd name="connsiteX20" fmla="*/ 1800665 w 1929284"/>
              <a:gd name="connsiteY20" fmla="*/ 1639651 h 1833262"/>
              <a:gd name="connsiteX21" fmla="*/ 1848897 w 1929284"/>
              <a:gd name="connsiteY21" fmla="*/ 1607501 h 1833262"/>
              <a:gd name="connsiteX22" fmla="*/ 1864974 w 1929284"/>
              <a:gd name="connsiteY22" fmla="*/ 1559276 h 1833262"/>
              <a:gd name="connsiteX23" fmla="*/ 1929284 w 1929284"/>
              <a:gd name="connsiteY23" fmla="*/ 1462826 h 1833262"/>
              <a:gd name="connsiteX24" fmla="*/ 1913206 w 1929284"/>
              <a:gd name="connsiteY24" fmla="*/ 1157401 h 1833262"/>
              <a:gd name="connsiteX25" fmla="*/ 1897129 w 1929284"/>
              <a:gd name="connsiteY25" fmla="*/ 1109176 h 1833262"/>
              <a:gd name="connsiteX26" fmla="*/ 1864974 w 1929284"/>
              <a:gd name="connsiteY26" fmla="*/ 980576 h 1833262"/>
              <a:gd name="connsiteX27" fmla="*/ 1848897 w 1929284"/>
              <a:gd name="connsiteY27" fmla="*/ 868051 h 1833262"/>
              <a:gd name="connsiteX28" fmla="*/ 1832819 w 1929284"/>
              <a:gd name="connsiteY28" fmla="*/ 819826 h 1833262"/>
              <a:gd name="connsiteX29" fmla="*/ 1816742 w 1929284"/>
              <a:gd name="connsiteY29" fmla="*/ 755526 h 1833262"/>
              <a:gd name="connsiteX30" fmla="*/ 1800665 w 1929284"/>
              <a:gd name="connsiteY30" fmla="*/ 675150 h 1833262"/>
              <a:gd name="connsiteX31" fmla="*/ 1768510 w 1929284"/>
              <a:gd name="connsiteY31" fmla="*/ 594775 h 1833262"/>
              <a:gd name="connsiteX32" fmla="*/ 1720278 w 1929284"/>
              <a:gd name="connsiteY32" fmla="*/ 450100 h 1833262"/>
              <a:gd name="connsiteX33" fmla="*/ 1688123 w 1929284"/>
              <a:gd name="connsiteY33" fmla="*/ 353650 h 1833262"/>
              <a:gd name="connsiteX34" fmla="*/ 1591659 w 1929284"/>
              <a:gd name="connsiteY34" fmla="*/ 273275 h 1833262"/>
              <a:gd name="connsiteX35" fmla="*/ 1527349 w 1929284"/>
              <a:gd name="connsiteY35" fmla="*/ 208975 h 1833262"/>
              <a:gd name="connsiteX36" fmla="*/ 1495195 w 1929284"/>
              <a:gd name="connsiteY36" fmla="*/ 144675 h 1833262"/>
              <a:gd name="connsiteX37" fmla="*/ 1366576 w 1929284"/>
              <a:gd name="connsiteY37" fmla="*/ 80375 h 1833262"/>
              <a:gd name="connsiteX38" fmla="*/ 1334421 w 1929284"/>
              <a:gd name="connsiteY38" fmla="*/ 32150 h 1833262"/>
              <a:gd name="connsiteX39" fmla="*/ 1286189 w 1929284"/>
              <a:gd name="connsiteY39" fmla="*/ 16075 h 1833262"/>
              <a:gd name="connsiteX40" fmla="*/ 1028951 w 1929284"/>
              <a:gd name="connsiteY40" fmla="*/ 0 h 1833262"/>
              <a:gd name="connsiteX41" fmla="*/ 868178 w 1929284"/>
              <a:gd name="connsiteY41" fmla="*/ 16075 h 1833262"/>
              <a:gd name="connsiteX42" fmla="*/ 771713 w 1929284"/>
              <a:gd name="connsiteY42" fmla="*/ 48225 h 1833262"/>
              <a:gd name="connsiteX43" fmla="*/ 771713 w 1929284"/>
              <a:gd name="connsiteY43" fmla="*/ 64300 h 183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29284" h="1833262">
                <a:moveTo>
                  <a:pt x="980719" y="48225"/>
                </a:moveTo>
                <a:cubicBezTo>
                  <a:pt x="868177" y="58942"/>
                  <a:pt x="753140" y="54486"/>
                  <a:pt x="643094" y="80375"/>
                </a:cubicBezTo>
                <a:cubicBezTo>
                  <a:pt x="568404" y="97946"/>
                  <a:pt x="502719" y="142515"/>
                  <a:pt x="434089" y="176825"/>
                </a:cubicBezTo>
                <a:cubicBezTo>
                  <a:pt x="368044" y="209843"/>
                  <a:pt x="275297" y="279661"/>
                  <a:pt x="225083" y="321500"/>
                </a:cubicBezTo>
                <a:cubicBezTo>
                  <a:pt x="201794" y="340905"/>
                  <a:pt x="178964" y="361551"/>
                  <a:pt x="160774" y="385800"/>
                </a:cubicBezTo>
                <a:cubicBezTo>
                  <a:pt x="146394" y="404970"/>
                  <a:pt x="140510" y="429294"/>
                  <a:pt x="128619" y="450100"/>
                </a:cubicBezTo>
                <a:cubicBezTo>
                  <a:pt x="59995" y="570173"/>
                  <a:pt x="123955" y="404355"/>
                  <a:pt x="32155" y="643000"/>
                </a:cubicBezTo>
                <a:cubicBezTo>
                  <a:pt x="18045" y="679681"/>
                  <a:pt x="5142" y="772903"/>
                  <a:pt x="0" y="803751"/>
                </a:cubicBezTo>
                <a:cubicBezTo>
                  <a:pt x="5359" y="1060951"/>
                  <a:pt x="-4041" y="1318883"/>
                  <a:pt x="16077" y="1575351"/>
                </a:cubicBezTo>
                <a:cubicBezTo>
                  <a:pt x="17855" y="1598017"/>
                  <a:pt x="46120" y="1609936"/>
                  <a:pt x="64309" y="1623576"/>
                </a:cubicBezTo>
                <a:cubicBezTo>
                  <a:pt x="89308" y="1642323"/>
                  <a:pt x="117380" y="1656628"/>
                  <a:pt x="144696" y="1671801"/>
                </a:cubicBezTo>
                <a:cubicBezTo>
                  <a:pt x="188581" y="1696178"/>
                  <a:pt x="222808" y="1714415"/>
                  <a:pt x="273315" y="1720026"/>
                </a:cubicBezTo>
                <a:cubicBezTo>
                  <a:pt x="348074" y="1728331"/>
                  <a:pt x="423488" y="1729292"/>
                  <a:pt x="498398" y="1736101"/>
                </a:cubicBezTo>
                <a:cubicBezTo>
                  <a:pt x="884733" y="1771217"/>
                  <a:pt x="464515" y="1733362"/>
                  <a:pt x="691327" y="1768251"/>
                </a:cubicBezTo>
                <a:cubicBezTo>
                  <a:pt x="739292" y="1775629"/>
                  <a:pt x="787869" y="1778308"/>
                  <a:pt x="836023" y="1784326"/>
                </a:cubicBezTo>
                <a:cubicBezTo>
                  <a:pt x="873625" y="1789026"/>
                  <a:pt x="911002" y="1795393"/>
                  <a:pt x="948564" y="1800401"/>
                </a:cubicBezTo>
                <a:cubicBezTo>
                  <a:pt x="1109862" y="1821904"/>
                  <a:pt x="1029766" y="1804624"/>
                  <a:pt x="1141493" y="1832551"/>
                </a:cubicBezTo>
                <a:cubicBezTo>
                  <a:pt x="1157544" y="1831749"/>
                  <a:pt x="1468405" y="1845050"/>
                  <a:pt x="1559504" y="1784326"/>
                </a:cubicBezTo>
                <a:cubicBezTo>
                  <a:pt x="1591659" y="1762893"/>
                  <a:pt x="1619307" y="1732245"/>
                  <a:pt x="1655968" y="1720026"/>
                </a:cubicBezTo>
                <a:cubicBezTo>
                  <a:pt x="1672045" y="1714668"/>
                  <a:pt x="1689385" y="1712180"/>
                  <a:pt x="1704200" y="1703951"/>
                </a:cubicBezTo>
                <a:cubicBezTo>
                  <a:pt x="1737982" y="1685186"/>
                  <a:pt x="1768510" y="1661084"/>
                  <a:pt x="1800665" y="1639651"/>
                </a:cubicBezTo>
                <a:lnTo>
                  <a:pt x="1848897" y="1607501"/>
                </a:lnTo>
                <a:cubicBezTo>
                  <a:pt x="1854256" y="1591426"/>
                  <a:pt x="1855574" y="1573374"/>
                  <a:pt x="1864974" y="1559276"/>
                </a:cubicBezTo>
                <a:cubicBezTo>
                  <a:pt x="1945262" y="1438860"/>
                  <a:pt x="1891054" y="1577494"/>
                  <a:pt x="1929284" y="1462826"/>
                </a:cubicBezTo>
                <a:cubicBezTo>
                  <a:pt x="1923925" y="1361018"/>
                  <a:pt x="1922437" y="1258931"/>
                  <a:pt x="1913206" y="1157401"/>
                </a:cubicBezTo>
                <a:cubicBezTo>
                  <a:pt x="1911672" y="1140526"/>
                  <a:pt x="1901588" y="1125524"/>
                  <a:pt x="1897129" y="1109176"/>
                </a:cubicBezTo>
                <a:cubicBezTo>
                  <a:pt x="1885501" y="1066547"/>
                  <a:pt x="1873641" y="1023904"/>
                  <a:pt x="1864974" y="980576"/>
                </a:cubicBezTo>
                <a:cubicBezTo>
                  <a:pt x="1857542" y="943423"/>
                  <a:pt x="1856329" y="905204"/>
                  <a:pt x="1848897" y="868051"/>
                </a:cubicBezTo>
                <a:cubicBezTo>
                  <a:pt x="1845573" y="851435"/>
                  <a:pt x="1837475" y="836119"/>
                  <a:pt x="1832819" y="819826"/>
                </a:cubicBezTo>
                <a:cubicBezTo>
                  <a:pt x="1826749" y="798583"/>
                  <a:pt x="1821535" y="777093"/>
                  <a:pt x="1816742" y="755526"/>
                </a:cubicBezTo>
                <a:cubicBezTo>
                  <a:pt x="1810814" y="728854"/>
                  <a:pt x="1808517" y="701320"/>
                  <a:pt x="1800665" y="675150"/>
                </a:cubicBezTo>
                <a:cubicBezTo>
                  <a:pt x="1792372" y="647511"/>
                  <a:pt x="1778217" y="621950"/>
                  <a:pt x="1768510" y="594775"/>
                </a:cubicBezTo>
                <a:cubicBezTo>
                  <a:pt x="1751410" y="546903"/>
                  <a:pt x="1736355" y="498325"/>
                  <a:pt x="1720278" y="450100"/>
                </a:cubicBezTo>
                <a:cubicBezTo>
                  <a:pt x="1709560" y="417950"/>
                  <a:pt x="1712088" y="377612"/>
                  <a:pt x="1688123" y="353650"/>
                </a:cubicBezTo>
                <a:cubicBezTo>
                  <a:pt x="1626228" y="291763"/>
                  <a:pt x="1658809" y="318035"/>
                  <a:pt x="1591659" y="273275"/>
                </a:cubicBezTo>
                <a:cubicBezTo>
                  <a:pt x="1548790" y="144683"/>
                  <a:pt x="1613093" y="294706"/>
                  <a:pt x="1527349" y="208975"/>
                </a:cubicBezTo>
                <a:cubicBezTo>
                  <a:pt x="1510403" y="192031"/>
                  <a:pt x="1513909" y="159644"/>
                  <a:pt x="1495195" y="144675"/>
                </a:cubicBezTo>
                <a:cubicBezTo>
                  <a:pt x="1457764" y="114735"/>
                  <a:pt x="1366576" y="80375"/>
                  <a:pt x="1366576" y="80375"/>
                </a:cubicBezTo>
                <a:cubicBezTo>
                  <a:pt x="1355858" y="64300"/>
                  <a:pt x="1349509" y="44218"/>
                  <a:pt x="1334421" y="32150"/>
                </a:cubicBezTo>
                <a:cubicBezTo>
                  <a:pt x="1321187" y="21564"/>
                  <a:pt x="1303043" y="17849"/>
                  <a:pt x="1286189" y="16075"/>
                </a:cubicBezTo>
                <a:cubicBezTo>
                  <a:pt x="1200748" y="7082"/>
                  <a:pt x="1114697" y="5358"/>
                  <a:pt x="1028951" y="0"/>
                </a:cubicBezTo>
                <a:cubicBezTo>
                  <a:pt x="975360" y="5358"/>
                  <a:pt x="921114" y="6151"/>
                  <a:pt x="868178" y="16075"/>
                </a:cubicBezTo>
                <a:cubicBezTo>
                  <a:pt x="834865" y="22320"/>
                  <a:pt x="771713" y="14331"/>
                  <a:pt x="771713" y="48225"/>
                </a:cubicBezTo>
                <a:lnTo>
                  <a:pt x="771713" y="64300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18676" y="4452777"/>
            <a:ext cx="1929284" cy="1607501"/>
          </a:xfrm>
          <a:custGeom>
            <a:avLst/>
            <a:gdLst>
              <a:gd name="connsiteX0" fmla="*/ 948564 w 1929284"/>
              <a:gd name="connsiteY0" fmla="*/ 112525 h 1607501"/>
              <a:gd name="connsiteX1" fmla="*/ 691327 w 1929284"/>
              <a:gd name="connsiteY1" fmla="*/ 128600 h 1607501"/>
              <a:gd name="connsiteX2" fmla="*/ 546630 w 1929284"/>
              <a:gd name="connsiteY2" fmla="*/ 160750 h 1607501"/>
              <a:gd name="connsiteX3" fmla="*/ 450166 w 1929284"/>
              <a:gd name="connsiteY3" fmla="*/ 176825 h 1607501"/>
              <a:gd name="connsiteX4" fmla="*/ 369779 w 1929284"/>
              <a:gd name="connsiteY4" fmla="*/ 208975 h 1607501"/>
              <a:gd name="connsiteX5" fmla="*/ 225083 w 1929284"/>
              <a:gd name="connsiteY5" fmla="*/ 241125 h 1607501"/>
              <a:gd name="connsiteX6" fmla="*/ 128619 w 1929284"/>
              <a:gd name="connsiteY6" fmla="*/ 385800 h 1607501"/>
              <a:gd name="connsiteX7" fmla="*/ 96464 w 1929284"/>
              <a:gd name="connsiteY7" fmla="*/ 434025 h 1607501"/>
              <a:gd name="connsiteX8" fmla="*/ 80387 w 1929284"/>
              <a:gd name="connsiteY8" fmla="*/ 482250 h 1607501"/>
              <a:gd name="connsiteX9" fmla="*/ 48232 w 1929284"/>
              <a:gd name="connsiteY9" fmla="*/ 626925 h 1607501"/>
              <a:gd name="connsiteX10" fmla="*/ 32155 w 1929284"/>
              <a:gd name="connsiteY10" fmla="*/ 835900 h 1607501"/>
              <a:gd name="connsiteX11" fmla="*/ 16077 w 1929284"/>
              <a:gd name="connsiteY11" fmla="*/ 884125 h 1607501"/>
              <a:gd name="connsiteX12" fmla="*/ 0 w 1929284"/>
              <a:gd name="connsiteY12" fmla="*/ 964500 h 1607501"/>
              <a:gd name="connsiteX13" fmla="*/ 16077 w 1929284"/>
              <a:gd name="connsiteY13" fmla="*/ 1253851 h 1607501"/>
              <a:gd name="connsiteX14" fmla="*/ 48232 w 1929284"/>
              <a:gd name="connsiteY14" fmla="*/ 1350301 h 1607501"/>
              <a:gd name="connsiteX15" fmla="*/ 96464 w 1929284"/>
              <a:gd name="connsiteY15" fmla="*/ 1366376 h 1607501"/>
              <a:gd name="connsiteX16" fmla="*/ 160774 w 1929284"/>
              <a:gd name="connsiteY16" fmla="*/ 1414601 h 1607501"/>
              <a:gd name="connsiteX17" fmla="*/ 273315 w 1929284"/>
              <a:gd name="connsiteY17" fmla="*/ 1430676 h 1607501"/>
              <a:gd name="connsiteX18" fmla="*/ 337625 w 1929284"/>
              <a:gd name="connsiteY18" fmla="*/ 1446751 h 1607501"/>
              <a:gd name="connsiteX19" fmla="*/ 482321 w 1929284"/>
              <a:gd name="connsiteY19" fmla="*/ 1478901 h 1607501"/>
              <a:gd name="connsiteX20" fmla="*/ 530553 w 1929284"/>
              <a:gd name="connsiteY20" fmla="*/ 1511051 h 1607501"/>
              <a:gd name="connsiteX21" fmla="*/ 627017 w 1929284"/>
              <a:gd name="connsiteY21" fmla="*/ 1543201 h 1607501"/>
              <a:gd name="connsiteX22" fmla="*/ 723481 w 1929284"/>
              <a:gd name="connsiteY22" fmla="*/ 1591426 h 1607501"/>
              <a:gd name="connsiteX23" fmla="*/ 1237957 w 1929284"/>
              <a:gd name="connsiteY23" fmla="*/ 1607501 h 1607501"/>
              <a:gd name="connsiteX24" fmla="*/ 1591659 w 1929284"/>
              <a:gd name="connsiteY24" fmla="*/ 1591426 h 1607501"/>
              <a:gd name="connsiteX25" fmla="*/ 1655968 w 1929284"/>
              <a:gd name="connsiteY25" fmla="*/ 1543201 h 1607501"/>
              <a:gd name="connsiteX26" fmla="*/ 1720278 w 1929284"/>
              <a:gd name="connsiteY26" fmla="*/ 1511051 h 1607501"/>
              <a:gd name="connsiteX27" fmla="*/ 1768510 w 1929284"/>
              <a:gd name="connsiteY27" fmla="*/ 1462826 h 1607501"/>
              <a:gd name="connsiteX28" fmla="*/ 1816742 w 1929284"/>
              <a:gd name="connsiteY28" fmla="*/ 1446751 h 1607501"/>
              <a:gd name="connsiteX29" fmla="*/ 1864974 w 1929284"/>
              <a:gd name="connsiteY29" fmla="*/ 1414601 h 1607501"/>
              <a:gd name="connsiteX30" fmla="*/ 1897129 w 1929284"/>
              <a:gd name="connsiteY30" fmla="*/ 1350301 h 1607501"/>
              <a:gd name="connsiteX31" fmla="*/ 1913206 w 1929284"/>
              <a:gd name="connsiteY31" fmla="*/ 1286001 h 1607501"/>
              <a:gd name="connsiteX32" fmla="*/ 1929284 w 1929284"/>
              <a:gd name="connsiteY32" fmla="*/ 1237776 h 1607501"/>
              <a:gd name="connsiteX33" fmla="*/ 1913206 w 1929284"/>
              <a:gd name="connsiteY33" fmla="*/ 1109176 h 1607501"/>
              <a:gd name="connsiteX34" fmla="*/ 1848897 w 1929284"/>
              <a:gd name="connsiteY34" fmla="*/ 980575 h 1607501"/>
              <a:gd name="connsiteX35" fmla="*/ 1768510 w 1929284"/>
              <a:gd name="connsiteY35" fmla="*/ 851975 h 1607501"/>
              <a:gd name="connsiteX36" fmla="*/ 1752433 w 1929284"/>
              <a:gd name="connsiteY36" fmla="*/ 803750 h 1607501"/>
              <a:gd name="connsiteX37" fmla="*/ 1688123 w 1929284"/>
              <a:gd name="connsiteY37" fmla="*/ 707300 h 1607501"/>
              <a:gd name="connsiteX38" fmla="*/ 1623814 w 1929284"/>
              <a:gd name="connsiteY38" fmla="*/ 594775 h 1607501"/>
              <a:gd name="connsiteX39" fmla="*/ 1575582 w 1929284"/>
              <a:gd name="connsiteY39" fmla="*/ 530475 h 1607501"/>
              <a:gd name="connsiteX40" fmla="*/ 1527349 w 1929284"/>
              <a:gd name="connsiteY40" fmla="*/ 482250 h 1607501"/>
              <a:gd name="connsiteX41" fmla="*/ 1414808 w 1929284"/>
              <a:gd name="connsiteY41" fmla="*/ 353650 h 1607501"/>
              <a:gd name="connsiteX42" fmla="*/ 1302266 w 1929284"/>
              <a:gd name="connsiteY42" fmla="*/ 241125 h 1607501"/>
              <a:gd name="connsiteX43" fmla="*/ 1189725 w 1929284"/>
              <a:gd name="connsiteY43" fmla="*/ 192900 h 1607501"/>
              <a:gd name="connsiteX44" fmla="*/ 1141493 w 1929284"/>
              <a:gd name="connsiteY44" fmla="*/ 160750 h 1607501"/>
              <a:gd name="connsiteX45" fmla="*/ 1093261 w 1929284"/>
              <a:gd name="connsiteY45" fmla="*/ 144675 h 1607501"/>
              <a:gd name="connsiteX46" fmla="*/ 1045029 w 1929284"/>
              <a:gd name="connsiteY46" fmla="*/ 32150 h 1607501"/>
              <a:gd name="connsiteX47" fmla="*/ 948564 w 1929284"/>
              <a:gd name="connsiteY47" fmla="*/ 0 h 1607501"/>
              <a:gd name="connsiteX48" fmla="*/ 771713 w 1929284"/>
              <a:gd name="connsiteY48" fmla="*/ 80375 h 1607501"/>
              <a:gd name="connsiteX49" fmla="*/ 771713 w 1929284"/>
              <a:gd name="connsiteY49" fmla="*/ 96450 h 160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929284" h="1607501">
                <a:moveTo>
                  <a:pt x="948564" y="112525"/>
                </a:moveTo>
                <a:cubicBezTo>
                  <a:pt x="862818" y="117883"/>
                  <a:pt x="776628" y="118365"/>
                  <a:pt x="691327" y="128600"/>
                </a:cubicBezTo>
                <a:cubicBezTo>
                  <a:pt x="642270" y="134486"/>
                  <a:pt x="595079" y="151062"/>
                  <a:pt x="546630" y="160750"/>
                </a:cubicBezTo>
                <a:cubicBezTo>
                  <a:pt x="514665" y="167142"/>
                  <a:pt x="482321" y="171467"/>
                  <a:pt x="450166" y="176825"/>
                </a:cubicBezTo>
                <a:cubicBezTo>
                  <a:pt x="423370" y="187542"/>
                  <a:pt x="397158" y="199850"/>
                  <a:pt x="369779" y="208975"/>
                </a:cubicBezTo>
                <a:cubicBezTo>
                  <a:pt x="335720" y="220326"/>
                  <a:pt x="256940" y="234755"/>
                  <a:pt x="225083" y="241125"/>
                </a:cubicBezTo>
                <a:lnTo>
                  <a:pt x="128619" y="385800"/>
                </a:lnTo>
                <a:lnTo>
                  <a:pt x="96464" y="434025"/>
                </a:lnTo>
                <a:cubicBezTo>
                  <a:pt x="91105" y="450100"/>
                  <a:pt x="85043" y="465957"/>
                  <a:pt x="80387" y="482250"/>
                </a:cubicBezTo>
                <a:cubicBezTo>
                  <a:pt x="65247" y="535231"/>
                  <a:pt x="59286" y="571664"/>
                  <a:pt x="48232" y="626925"/>
                </a:cubicBezTo>
                <a:cubicBezTo>
                  <a:pt x="42873" y="696583"/>
                  <a:pt x="40822" y="766575"/>
                  <a:pt x="32155" y="835900"/>
                </a:cubicBezTo>
                <a:cubicBezTo>
                  <a:pt x="30053" y="852714"/>
                  <a:pt x="20187" y="867686"/>
                  <a:pt x="16077" y="884125"/>
                </a:cubicBezTo>
                <a:cubicBezTo>
                  <a:pt x="9449" y="910631"/>
                  <a:pt x="5359" y="937708"/>
                  <a:pt x="0" y="964500"/>
                </a:cubicBezTo>
                <a:cubicBezTo>
                  <a:pt x="5359" y="1060950"/>
                  <a:pt x="4094" y="1157998"/>
                  <a:pt x="16077" y="1253851"/>
                </a:cubicBezTo>
                <a:cubicBezTo>
                  <a:pt x="20281" y="1287479"/>
                  <a:pt x="16081" y="1339586"/>
                  <a:pt x="48232" y="1350301"/>
                </a:cubicBezTo>
                <a:lnTo>
                  <a:pt x="96464" y="1366376"/>
                </a:lnTo>
                <a:cubicBezTo>
                  <a:pt x="117901" y="1382451"/>
                  <a:pt x="135592" y="1405445"/>
                  <a:pt x="160774" y="1414601"/>
                </a:cubicBezTo>
                <a:cubicBezTo>
                  <a:pt x="196388" y="1427549"/>
                  <a:pt x="236032" y="1423898"/>
                  <a:pt x="273315" y="1430676"/>
                </a:cubicBezTo>
                <a:cubicBezTo>
                  <a:pt x="295055" y="1434628"/>
                  <a:pt x="316055" y="1441958"/>
                  <a:pt x="337625" y="1446751"/>
                </a:cubicBezTo>
                <a:cubicBezTo>
                  <a:pt x="521322" y="1487567"/>
                  <a:pt x="325482" y="1439697"/>
                  <a:pt x="482321" y="1478901"/>
                </a:cubicBezTo>
                <a:cubicBezTo>
                  <a:pt x="498398" y="1489618"/>
                  <a:pt x="512896" y="1503205"/>
                  <a:pt x="530553" y="1511051"/>
                </a:cubicBezTo>
                <a:cubicBezTo>
                  <a:pt x="561526" y="1524815"/>
                  <a:pt x="598815" y="1524402"/>
                  <a:pt x="627017" y="1543201"/>
                </a:cubicBezTo>
                <a:cubicBezTo>
                  <a:pt x="654962" y="1561828"/>
                  <a:pt x="687080" y="1589346"/>
                  <a:pt x="723481" y="1591426"/>
                </a:cubicBezTo>
                <a:cubicBezTo>
                  <a:pt x="894777" y="1601213"/>
                  <a:pt x="1066465" y="1602143"/>
                  <a:pt x="1237957" y="1607501"/>
                </a:cubicBezTo>
                <a:cubicBezTo>
                  <a:pt x="1355858" y="1602143"/>
                  <a:pt x="1475009" y="1609370"/>
                  <a:pt x="1591659" y="1591426"/>
                </a:cubicBezTo>
                <a:cubicBezTo>
                  <a:pt x="1618142" y="1587352"/>
                  <a:pt x="1633246" y="1557400"/>
                  <a:pt x="1655968" y="1543201"/>
                </a:cubicBezTo>
                <a:cubicBezTo>
                  <a:pt x="1676292" y="1530500"/>
                  <a:pt x="1698841" y="1521768"/>
                  <a:pt x="1720278" y="1511051"/>
                </a:cubicBezTo>
                <a:cubicBezTo>
                  <a:pt x="1736355" y="1494976"/>
                  <a:pt x="1749592" y="1475436"/>
                  <a:pt x="1768510" y="1462826"/>
                </a:cubicBezTo>
                <a:cubicBezTo>
                  <a:pt x="1782611" y="1453427"/>
                  <a:pt x="1801584" y="1454329"/>
                  <a:pt x="1816742" y="1446751"/>
                </a:cubicBezTo>
                <a:cubicBezTo>
                  <a:pt x="1834024" y="1438111"/>
                  <a:pt x="1848897" y="1425318"/>
                  <a:pt x="1864974" y="1414601"/>
                </a:cubicBezTo>
                <a:cubicBezTo>
                  <a:pt x="1875692" y="1393168"/>
                  <a:pt x="1888714" y="1372739"/>
                  <a:pt x="1897129" y="1350301"/>
                </a:cubicBezTo>
                <a:cubicBezTo>
                  <a:pt x="1904887" y="1329615"/>
                  <a:pt x="1907136" y="1307244"/>
                  <a:pt x="1913206" y="1286001"/>
                </a:cubicBezTo>
                <a:cubicBezTo>
                  <a:pt x="1917862" y="1269708"/>
                  <a:pt x="1923925" y="1253851"/>
                  <a:pt x="1929284" y="1237776"/>
                </a:cubicBezTo>
                <a:cubicBezTo>
                  <a:pt x="1923925" y="1194909"/>
                  <a:pt x="1926093" y="1150409"/>
                  <a:pt x="1913206" y="1109176"/>
                </a:cubicBezTo>
                <a:cubicBezTo>
                  <a:pt x="1898908" y="1063430"/>
                  <a:pt x="1875486" y="1020452"/>
                  <a:pt x="1848897" y="980575"/>
                </a:cubicBezTo>
                <a:cubicBezTo>
                  <a:pt x="1823389" y="942319"/>
                  <a:pt x="1787902" y="890753"/>
                  <a:pt x="1768510" y="851975"/>
                </a:cubicBezTo>
                <a:cubicBezTo>
                  <a:pt x="1760931" y="836820"/>
                  <a:pt x="1760663" y="818562"/>
                  <a:pt x="1752433" y="803750"/>
                </a:cubicBezTo>
                <a:cubicBezTo>
                  <a:pt x="1733665" y="769973"/>
                  <a:pt x="1705406" y="741861"/>
                  <a:pt x="1688123" y="707300"/>
                </a:cubicBezTo>
                <a:cubicBezTo>
                  <a:pt x="1656724" y="644512"/>
                  <a:pt x="1661685" y="647788"/>
                  <a:pt x="1623814" y="594775"/>
                </a:cubicBezTo>
                <a:cubicBezTo>
                  <a:pt x="1608239" y="572974"/>
                  <a:pt x="1593020" y="550816"/>
                  <a:pt x="1575582" y="530475"/>
                </a:cubicBezTo>
                <a:cubicBezTo>
                  <a:pt x="1560785" y="513214"/>
                  <a:pt x="1541308" y="500195"/>
                  <a:pt x="1527349" y="482250"/>
                </a:cubicBezTo>
                <a:cubicBezTo>
                  <a:pt x="1426348" y="352411"/>
                  <a:pt x="1508180" y="415889"/>
                  <a:pt x="1414808" y="353650"/>
                </a:cubicBezTo>
                <a:cubicBezTo>
                  <a:pt x="1341098" y="243100"/>
                  <a:pt x="1387158" y="269418"/>
                  <a:pt x="1302266" y="241125"/>
                </a:cubicBezTo>
                <a:cubicBezTo>
                  <a:pt x="1181178" y="160412"/>
                  <a:pt x="1335070" y="255182"/>
                  <a:pt x="1189725" y="192900"/>
                </a:cubicBezTo>
                <a:cubicBezTo>
                  <a:pt x="1171965" y="185290"/>
                  <a:pt x="1158775" y="169390"/>
                  <a:pt x="1141493" y="160750"/>
                </a:cubicBezTo>
                <a:cubicBezTo>
                  <a:pt x="1126335" y="153172"/>
                  <a:pt x="1109338" y="150033"/>
                  <a:pt x="1093261" y="144675"/>
                </a:cubicBezTo>
                <a:cubicBezTo>
                  <a:pt x="1085664" y="114291"/>
                  <a:pt x="1077924" y="52707"/>
                  <a:pt x="1045029" y="32150"/>
                </a:cubicBezTo>
                <a:cubicBezTo>
                  <a:pt x="1016286" y="14188"/>
                  <a:pt x="948564" y="0"/>
                  <a:pt x="948564" y="0"/>
                </a:cubicBezTo>
                <a:cubicBezTo>
                  <a:pt x="914576" y="6797"/>
                  <a:pt x="771713" y="24756"/>
                  <a:pt x="771713" y="80375"/>
                </a:cubicBezTo>
                <a:lnTo>
                  <a:pt x="771713" y="96450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646158" y="4549227"/>
            <a:ext cx="1993793" cy="1478901"/>
          </a:xfrm>
          <a:custGeom>
            <a:avLst/>
            <a:gdLst>
              <a:gd name="connsiteX0" fmla="*/ 1431085 w 1993793"/>
              <a:gd name="connsiteY0" fmla="*/ 16075 h 1478901"/>
              <a:gd name="connsiteX1" fmla="*/ 225283 w 1993793"/>
              <a:gd name="connsiteY1" fmla="*/ 64300 h 1478901"/>
              <a:gd name="connsiteX2" fmla="*/ 144896 w 1993793"/>
              <a:gd name="connsiteY2" fmla="*/ 80375 h 1478901"/>
              <a:gd name="connsiteX3" fmla="*/ 48432 w 1993793"/>
              <a:gd name="connsiteY3" fmla="*/ 144675 h 1478901"/>
              <a:gd name="connsiteX4" fmla="*/ 200 w 1993793"/>
              <a:gd name="connsiteY4" fmla="*/ 241125 h 1478901"/>
              <a:gd name="connsiteX5" fmla="*/ 48432 w 1993793"/>
              <a:gd name="connsiteY5" fmla="*/ 466175 h 1478901"/>
              <a:gd name="connsiteX6" fmla="*/ 64509 w 1993793"/>
              <a:gd name="connsiteY6" fmla="*/ 514400 h 1478901"/>
              <a:gd name="connsiteX7" fmla="*/ 209206 w 1993793"/>
              <a:gd name="connsiteY7" fmla="*/ 675150 h 1478901"/>
              <a:gd name="connsiteX8" fmla="*/ 257438 w 1993793"/>
              <a:gd name="connsiteY8" fmla="*/ 771600 h 1478901"/>
              <a:gd name="connsiteX9" fmla="*/ 289592 w 1993793"/>
              <a:gd name="connsiteY9" fmla="*/ 1044876 h 1478901"/>
              <a:gd name="connsiteX10" fmla="*/ 337824 w 1993793"/>
              <a:gd name="connsiteY10" fmla="*/ 1157401 h 1478901"/>
              <a:gd name="connsiteX11" fmla="*/ 418211 w 1993793"/>
              <a:gd name="connsiteY11" fmla="*/ 1189551 h 1478901"/>
              <a:gd name="connsiteX12" fmla="*/ 466443 w 1993793"/>
              <a:gd name="connsiteY12" fmla="*/ 1205626 h 1478901"/>
              <a:gd name="connsiteX13" fmla="*/ 546830 w 1993793"/>
              <a:gd name="connsiteY13" fmla="*/ 1237776 h 1478901"/>
              <a:gd name="connsiteX14" fmla="*/ 691526 w 1993793"/>
              <a:gd name="connsiteY14" fmla="*/ 1253851 h 1478901"/>
              <a:gd name="connsiteX15" fmla="*/ 804068 w 1993793"/>
              <a:gd name="connsiteY15" fmla="*/ 1318151 h 1478901"/>
              <a:gd name="connsiteX16" fmla="*/ 852300 w 1993793"/>
              <a:gd name="connsiteY16" fmla="*/ 1414601 h 1478901"/>
              <a:gd name="connsiteX17" fmla="*/ 948764 w 1993793"/>
              <a:gd name="connsiteY17" fmla="*/ 1446751 h 1478901"/>
              <a:gd name="connsiteX18" fmla="*/ 1061306 w 1993793"/>
              <a:gd name="connsiteY18" fmla="*/ 1478901 h 1478901"/>
              <a:gd name="connsiteX19" fmla="*/ 1415008 w 1993793"/>
              <a:gd name="connsiteY19" fmla="*/ 1462826 h 1478901"/>
              <a:gd name="connsiteX20" fmla="*/ 1463240 w 1993793"/>
              <a:gd name="connsiteY20" fmla="*/ 1446751 h 1478901"/>
              <a:gd name="connsiteX21" fmla="*/ 1640091 w 1993793"/>
              <a:gd name="connsiteY21" fmla="*/ 1398526 h 1478901"/>
              <a:gd name="connsiteX22" fmla="*/ 1768710 w 1993793"/>
              <a:gd name="connsiteY22" fmla="*/ 1318151 h 1478901"/>
              <a:gd name="connsiteX23" fmla="*/ 1833019 w 1993793"/>
              <a:gd name="connsiteY23" fmla="*/ 1269926 h 1478901"/>
              <a:gd name="connsiteX24" fmla="*/ 1929483 w 1993793"/>
              <a:gd name="connsiteY24" fmla="*/ 1109176 h 1478901"/>
              <a:gd name="connsiteX25" fmla="*/ 1945561 w 1993793"/>
              <a:gd name="connsiteY25" fmla="*/ 1044876 h 1478901"/>
              <a:gd name="connsiteX26" fmla="*/ 1961638 w 1993793"/>
              <a:gd name="connsiteY26" fmla="*/ 996651 h 1478901"/>
              <a:gd name="connsiteX27" fmla="*/ 1993793 w 1993793"/>
              <a:gd name="connsiteY27" fmla="*/ 851975 h 1478901"/>
              <a:gd name="connsiteX28" fmla="*/ 1977715 w 1993793"/>
              <a:gd name="connsiteY28" fmla="*/ 225050 h 1478901"/>
              <a:gd name="connsiteX29" fmla="*/ 1897329 w 1993793"/>
              <a:gd name="connsiteY29" fmla="*/ 128600 h 1478901"/>
              <a:gd name="connsiteX30" fmla="*/ 1849097 w 1993793"/>
              <a:gd name="connsiteY30" fmla="*/ 96450 h 1478901"/>
              <a:gd name="connsiteX31" fmla="*/ 1720478 w 1993793"/>
              <a:gd name="connsiteY31" fmla="*/ 64300 h 1478901"/>
              <a:gd name="connsiteX32" fmla="*/ 1559704 w 1993793"/>
              <a:gd name="connsiteY32" fmla="*/ 0 h 1478901"/>
              <a:gd name="connsiteX33" fmla="*/ 1334621 w 1993793"/>
              <a:gd name="connsiteY33" fmla="*/ 32150 h 147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93793" h="1478901">
                <a:moveTo>
                  <a:pt x="1431085" y="16075"/>
                </a:moveTo>
                <a:cubicBezTo>
                  <a:pt x="439585" y="52124"/>
                  <a:pt x="841409" y="33498"/>
                  <a:pt x="225283" y="64300"/>
                </a:cubicBezTo>
                <a:cubicBezTo>
                  <a:pt x="198487" y="69658"/>
                  <a:pt x="169773" y="69069"/>
                  <a:pt x="144896" y="80375"/>
                </a:cubicBezTo>
                <a:cubicBezTo>
                  <a:pt x="109715" y="96364"/>
                  <a:pt x="48432" y="144675"/>
                  <a:pt x="48432" y="144675"/>
                </a:cubicBezTo>
                <a:cubicBezTo>
                  <a:pt x="35970" y="163365"/>
                  <a:pt x="-3128" y="212839"/>
                  <a:pt x="200" y="241125"/>
                </a:cubicBezTo>
                <a:cubicBezTo>
                  <a:pt x="9165" y="317319"/>
                  <a:pt x="30858" y="391495"/>
                  <a:pt x="48432" y="466175"/>
                </a:cubicBezTo>
                <a:cubicBezTo>
                  <a:pt x="52314" y="482669"/>
                  <a:pt x="56930" y="499245"/>
                  <a:pt x="64509" y="514400"/>
                </a:cubicBezTo>
                <a:cubicBezTo>
                  <a:pt x="110474" y="606317"/>
                  <a:pt x="125887" y="550187"/>
                  <a:pt x="209206" y="675150"/>
                </a:cubicBezTo>
                <a:cubicBezTo>
                  <a:pt x="250760" y="737473"/>
                  <a:pt x="235249" y="705046"/>
                  <a:pt x="257438" y="771600"/>
                </a:cubicBezTo>
                <a:cubicBezTo>
                  <a:pt x="271260" y="937439"/>
                  <a:pt x="262775" y="924220"/>
                  <a:pt x="289592" y="1044876"/>
                </a:cubicBezTo>
                <a:cubicBezTo>
                  <a:pt x="297073" y="1078535"/>
                  <a:pt x="305030" y="1133980"/>
                  <a:pt x="337824" y="1157401"/>
                </a:cubicBezTo>
                <a:cubicBezTo>
                  <a:pt x="361309" y="1174174"/>
                  <a:pt x="391189" y="1179419"/>
                  <a:pt x="418211" y="1189551"/>
                </a:cubicBezTo>
                <a:cubicBezTo>
                  <a:pt x="434079" y="1195501"/>
                  <a:pt x="450575" y="1199676"/>
                  <a:pt x="466443" y="1205626"/>
                </a:cubicBezTo>
                <a:cubicBezTo>
                  <a:pt x="493465" y="1215758"/>
                  <a:pt x="518611" y="1231730"/>
                  <a:pt x="546830" y="1237776"/>
                </a:cubicBezTo>
                <a:cubicBezTo>
                  <a:pt x="594282" y="1247943"/>
                  <a:pt x="643294" y="1248493"/>
                  <a:pt x="691526" y="1253851"/>
                </a:cubicBezTo>
                <a:cubicBezTo>
                  <a:pt x="739605" y="1269875"/>
                  <a:pt x="766632" y="1273234"/>
                  <a:pt x="804068" y="1318151"/>
                </a:cubicBezTo>
                <a:cubicBezTo>
                  <a:pt x="840255" y="1361569"/>
                  <a:pt x="794782" y="1378657"/>
                  <a:pt x="852300" y="1414601"/>
                </a:cubicBezTo>
                <a:cubicBezTo>
                  <a:pt x="881043" y="1432563"/>
                  <a:pt x="915882" y="1438532"/>
                  <a:pt x="948764" y="1446751"/>
                </a:cubicBezTo>
                <a:cubicBezTo>
                  <a:pt x="1029515" y="1466936"/>
                  <a:pt x="992111" y="1455839"/>
                  <a:pt x="1061306" y="1478901"/>
                </a:cubicBezTo>
                <a:cubicBezTo>
                  <a:pt x="1179207" y="1473543"/>
                  <a:pt x="1297361" y="1472236"/>
                  <a:pt x="1415008" y="1462826"/>
                </a:cubicBezTo>
                <a:cubicBezTo>
                  <a:pt x="1431901" y="1461475"/>
                  <a:pt x="1446799" y="1450861"/>
                  <a:pt x="1463240" y="1446751"/>
                </a:cubicBezTo>
                <a:cubicBezTo>
                  <a:pt x="1517915" y="1433084"/>
                  <a:pt x="1590818" y="1428086"/>
                  <a:pt x="1640091" y="1398526"/>
                </a:cubicBezTo>
                <a:cubicBezTo>
                  <a:pt x="1687025" y="1370370"/>
                  <a:pt x="1725408" y="1349077"/>
                  <a:pt x="1768710" y="1318151"/>
                </a:cubicBezTo>
                <a:cubicBezTo>
                  <a:pt x="1790514" y="1302579"/>
                  <a:pt x="1815217" y="1289951"/>
                  <a:pt x="1833019" y="1269926"/>
                </a:cubicBezTo>
                <a:cubicBezTo>
                  <a:pt x="1857278" y="1242639"/>
                  <a:pt x="1913129" y="1152780"/>
                  <a:pt x="1929483" y="1109176"/>
                </a:cubicBezTo>
                <a:cubicBezTo>
                  <a:pt x="1937241" y="1088490"/>
                  <a:pt x="1939491" y="1066119"/>
                  <a:pt x="1945561" y="1044876"/>
                </a:cubicBezTo>
                <a:cubicBezTo>
                  <a:pt x="1950217" y="1028583"/>
                  <a:pt x="1956982" y="1012944"/>
                  <a:pt x="1961638" y="996651"/>
                </a:cubicBezTo>
                <a:cubicBezTo>
                  <a:pt x="1976772" y="943688"/>
                  <a:pt x="1982743" y="907213"/>
                  <a:pt x="1993793" y="851975"/>
                </a:cubicBezTo>
                <a:cubicBezTo>
                  <a:pt x="1988434" y="643000"/>
                  <a:pt x="1992611" y="433562"/>
                  <a:pt x="1977715" y="225050"/>
                </a:cubicBezTo>
                <a:cubicBezTo>
                  <a:pt x="1976114" y="202640"/>
                  <a:pt x="1908429" y="137849"/>
                  <a:pt x="1897329" y="128600"/>
                </a:cubicBezTo>
                <a:cubicBezTo>
                  <a:pt x="1882485" y="116232"/>
                  <a:pt x="1866379" y="105090"/>
                  <a:pt x="1849097" y="96450"/>
                </a:cubicBezTo>
                <a:cubicBezTo>
                  <a:pt x="1810072" y="76941"/>
                  <a:pt x="1760834" y="75305"/>
                  <a:pt x="1720478" y="64300"/>
                </a:cubicBezTo>
                <a:cubicBezTo>
                  <a:pt x="1633062" y="40463"/>
                  <a:pt x="1631855" y="36070"/>
                  <a:pt x="1559704" y="0"/>
                </a:cubicBezTo>
                <a:cubicBezTo>
                  <a:pt x="1354834" y="17070"/>
                  <a:pt x="1424497" y="-12781"/>
                  <a:pt x="1334621" y="32150"/>
                </a:cubicBezTo>
              </a:path>
            </a:pathLst>
          </a:cu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44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00369" y="431800"/>
            <a:ext cx="3229599" cy="183799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736" y="431800"/>
            <a:ext cx="2784475" cy="18379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43150" y="2269798"/>
            <a:ext cx="4354189" cy="21621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927" y="2492049"/>
            <a:ext cx="4006306" cy="17849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02932" y="4431973"/>
            <a:ext cx="5393118" cy="19340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8839" y="4478253"/>
            <a:ext cx="4317394" cy="17623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0651410">
            <a:off x="498395" y="1125249"/>
            <a:ext cx="240197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pple Casual"/>
                <a:cs typeface="Apple Casual"/>
              </a:rPr>
              <a:t>Where do you see the properties?</a:t>
            </a:r>
            <a:endParaRPr lang="en-US" sz="2400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308581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23229" y="1654348"/>
            <a:ext cx="987826" cy="934982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57492" y="1654348"/>
            <a:ext cx="987826" cy="934982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568151" y="1654348"/>
            <a:ext cx="987826" cy="93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14091" y="1654348"/>
            <a:ext cx="987826" cy="93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12950" y="1654348"/>
            <a:ext cx="987826" cy="93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0868" y="4426460"/>
            <a:ext cx="987826" cy="93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7723" y="4426460"/>
            <a:ext cx="987826" cy="934982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22607" y="4372067"/>
            <a:ext cx="987826" cy="93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68151" y="4396078"/>
            <a:ext cx="987826" cy="93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41974" y="4426460"/>
            <a:ext cx="987826" cy="934982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7319" y="3210691"/>
            <a:ext cx="6748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/>
                </a:solidFill>
              </a:rPr>
              <a:t>2</a:t>
            </a:r>
            <a:r>
              <a:rPr lang="en-US" sz="5400" dirty="0" smtClean="0"/>
              <a:t> + </a:t>
            </a:r>
            <a:r>
              <a:rPr lang="en-US" sz="5400" dirty="0" smtClean="0">
                <a:solidFill>
                  <a:schemeClr val="accent1"/>
                </a:solidFill>
              </a:rPr>
              <a:t>3</a:t>
            </a:r>
            <a:r>
              <a:rPr lang="en-US" sz="5400" dirty="0" smtClean="0"/>
              <a:t> = </a:t>
            </a:r>
            <a:r>
              <a:rPr lang="en-US" sz="5400" dirty="0" smtClean="0">
                <a:solidFill>
                  <a:srgbClr val="FF7F01"/>
                </a:solidFill>
              </a:rPr>
              <a:t>3</a:t>
            </a:r>
            <a:r>
              <a:rPr lang="en-US" sz="5400" dirty="0" smtClean="0"/>
              <a:t> + </a:t>
            </a:r>
            <a:r>
              <a:rPr lang="en-US" sz="5400" dirty="0" smtClean="0">
                <a:solidFill>
                  <a:srgbClr val="9D09D1"/>
                </a:solidFill>
              </a:rPr>
              <a:t>2</a:t>
            </a:r>
            <a:r>
              <a:rPr lang="en-US" sz="5400" dirty="0" smtClean="0"/>
              <a:t>   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3913" y="776211"/>
            <a:ext cx="7884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Commutative Property of Addition</a:t>
            </a:r>
            <a:endParaRPr lang="en-US" sz="2000" b="1" dirty="0" smtClean="0"/>
          </a:p>
          <a:p>
            <a:r>
              <a:rPr lang="en-US" sz="2000" dirty="0" smtClean="0"/>
              <a:t>the order of the addends doesn’t matter because I will get the same sum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701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40745" y="934981"/>
            <a:ext cx="599751" cy="652723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D09D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165929" y="1087381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66303" y="1087381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15837" y="1870942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0869" y="1587704"/>
            <a:ext cx="599751" cy="652723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493020" y="1870942"/>
            <a:ext cx="599751" cy="652723"/>
          </a:xfrm>
          <a:prstGeom prst="ellipse">
            <a:avLst/>
          </a:prstGeom>
          <a:solidFill>
            <a:srgbClr val="9D09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44903" y="1835660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72827" y="1087381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96452" y="1923865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07216" y="1087381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72827" y="1914065"/>
            <a:ext cx="599751" cy="6527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40745" y="2963714"/>
            <a:ext cx="74086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D09D1"/>
                </a:solidFill>
              </a:rPr>
              <a:t>3</a:t>
            </a:r>
            <a:r>
              <a:rPr lang="en-US" sz="3200" dirty="0" smtClean="0"/>
              <a:t> + </a:t>
            </a:r>
            <a:r>
              <a:rPr lang="en-US" sz="3200" dirty="0" smtClean="0">
                <a:solidFill>
                  <a:schemeClr val="accent1"/>
                </a:solidFill>
              </a:rPr>
              <a:t>8</a:t>
            </a:r>
            <a:r>
              <a:rPr lang="en-US" sz="3200" dirty="0" smtClean="0"/>
              <a:t> = 11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0869" y="4569060"/>
            <a:ext cx="78673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Associative Property of Addition</a:t>
            </a:r>
          </a:p>
          <a:p>
            <a:pPr algn="ctr"/>
            <a:r>
              <a:rPr lang="en-US" sz="2400" dirty="0" smtClean="0"/>
              <a:t>I don’t have to add from left to right.  I can start wherever I want and get the same sum.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862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6832</TotalTime>
  <Words>676</Words>
  <Application>Microsoft Macintosh PowerPoint</Application>
  <PresentationFormat>On-screen Show (4:3)</PresentationFormat>
  <Paragraphs>75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Pixel</vt:lpstr>
      <vt:lpstr>Number Combining</vt:lpstr>
      <vt:lpstr>Goals and Purpose </vt:lpstr>
      <vt:lpstr>Quote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is this important?</vt:lpstr>
      <vt:lpstr>PowerPoint Presentation</vt:lpstr>
      <vt:lpstr>How would you combine these addends?</vt:lpstr>
      <vt:lpstr>Video</vt:lpstr>
      <vt:lpstr>Debrief</vt:lpstr>
      <vt:lpstr>How would you combine these addends?</vt:lpstr>
      <vt:lpstr>Video</vt:lpstr>
      <vt:lpstr>Debrief</vt:lpstr>
      <vt:lpstr>Meaning of the operations</vt:lpstr>
      <vt:lpstr>Apples……  How would you represent these problems differently?</vt:lpstr>
      <vt:lpstr>13-8=5</vt:lpstr>
      <vt:lpstr>13-8=5</vt:lpstr>
      <vt:lpstr>What does the mean to you? </vt:lpstr>
    </vt:vector>
  </TitlesOfParts>
  <Company>Roseburg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Combining</dc:title>
  <dc:creator>Roseburg/Public Schools</dc:creator>
  <cp:lastModifiedBy>Roseburg/Public Schools</cp:lastModifiedBy>
  <cp:revision>17</cp:revision>
  <dcterms:created xsi:type="dcterms:W3CDTF">2016-02-12T23:44:11Z</dcterms:created>
  <dcterms:modified xsi:type="dcterms:W3CDTF">2016-04-11T04:18:25Z</dcterms:modified>
</cp:coreProperties>
</file>