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notesSlides/notesSlide15.xml" ContentType="application/vnd.openxmlformats-officedocument.presentationml.notesSlid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7"/>
  </p:notesMasterIdLst>
  <p:handoutMasterIdLst>
    <p:handoutMasterId r:id="rId38"/>
  </p:handoutMasterIdLst>
  <p:sldIdLst>
    <p:sldId id="256" r:id="rId2"/>
    <p:sldId id="953" r:id="rId3"/>
    <p:sldId id="562" r:id="rId4"/>
    <p:sldId id="954" r:id="rId5"/>
    <p:sldId id="919" r:id="rId6"/>
    <p:sldId id="956" r:id="rId7"/>
    <p:sldId id="947" r:id="rId8"/>
    <p:sldId id="978" r:id="rId9"/>
    <p:sldId id="957" r:id="rId10"/>
    <p:sldId id="944" r:id="rId11"/>
    <p:sldId id="949" r:id="rId12"/>
    <p:sldId id="958" r:id="rId13"/>
    <p:sldId id="962" r:id="rId14"/>
    <p:sldId id="964" r:id="rId15"/>
    <p:sldId id="965" r:id="rId16"/>
    <p:sldId id="966" r:id="rId17"/>
    <p:sldId id="550" r:id="rId18"/>
    <p:sldId id="979" r:id="rId19"/>
    <p:sldId id="973" r:id="rId20"/>
    <p:sldId id="918" r:id="rId21"/>
    <p:sldId id="364" r:id="rId22"/>
    <p:sldId id="280" r:id="rId23"/>
    <p:sldId id="920" r:id="rId24"/>
    <p:sldId id="925" r:id="rId25"/>
    <p:sldId id="926" r:id="rId26"/>
    <p:sldId id="927" r:id="rId27"/>
    <p:sldId id="961" r:id="rId28"/>
    <p:sldId id="981" r:id="rId29"/>
    <p:sldId id="974" r:id="rId30"/>
    <p:sldId id="975" r:id="rId31"/>
    <p:sldId id="976" r:id="rId32"/>
    <p:sldId id="977" r:id="rId33"/>
    <p:sldId id="980" r:id="rId34"/>
    <p:sldId id="563" r:id="rId35"/>
    <p:sldId id="459" r:id="rId3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est User" initials="GU" lastIdx="7" clrIdx="0">
    <p:extLst/>
  </p:cmAuthor>
  <p:cmAuthor id="2" name="Claudia Vincent" initials="CV" lastIdx="11" clrIdx="1">
    <p:extLst/>
  </p:cmAuthor>
  <p:cmAuthor id="3" name="shareen@lanecdr.org" initials="sh"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6AFF"/>
    <a:srgbClr val="FF4B4B"/>
    <a:srgbClr val="FF66CC"/>
    <a:srgbClr val="7AD6E0"/>
    <a:srgbClr val="D0F8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D9D56E-C818-97D9-8E58-4CB7E3A655DD}" v="13" dt="2019-01-02T20:26:38.685"/>
    <p1510:client id="{B67CC662-1BFC-4A4B-AE06-AFA4D8775EFA}" v="180" dt="2019-01-02T20:54:43.880"/>
    <p1510:client id="{FE02D793-B2D3-45CE-9C4F-338945D47B97}" v="8" dt="2019-01-02T21:30:23.6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11" autoAdjust="0"/>
    <p:restoredTop sz="84083" autoAdjust="0"/>
  </p:normalViewPr>
  <p:slideViewPr>
    <p:cSldViewPr snapToGrid="0">
      <p:cViewPr varScale="1">
        <p:scale>
          <a:sx n="61" d="100"/>
          <a:sy n="61" d="100"/>
        </p:scale>
        <p:origin x="1284" y="72"/>
      </p:cViewPr>
      <p:guideLst>
        <p:guide orient="horz" pos="2160"/>
        <p:guide pos="2880"/>
      </p:guideLst>
    </p:cSldViewPr>
  </p:slideViewPr>
  <p:outlineViewPr>
    <p:cViewPr>
      <p:scale>
        <a:sx n="33" d="100"/>
        <a:sy n="33" d="100"/>
      </p:scale>
      <p:origin x="0" y="-31332"/>
    </p:cViewPr>
  </p:outlineViewPr>
  <p:notesTextViewPr>
    <p:cViewPr>
      <p:scale>
        <a:sx n="1" d="1"/>
        <a:sy n="1" d="1"/>
      </p:scale>
      <p:origin x="0" y="0"/>
    </p:cViewPr>
  </p:notesTextViewPr>
  <p:sorterViewPr>
    <p:cViewPr varScale="1">
      <p:scale>
        <a:sx n="100" d="100"/>
        <a:sy n="100" d="100"/>
      </p:scale>
      <p:origin x="0" y="-63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56"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ta Svanks" userId="S::rsvanks@uoregon.edu::95edc937-9f41-4bea-8b2d-fe00ec144a10" providerId="AD" clId="Web-{F00DA9E0-9D61-4E8D-B8E6-FDC0709955D7}"/>
  </pc:docChgLst>
  <pc:docChgLst>
    <pc:chgData name="John Inglish" userId="ef5b9b0c-b9da-4986-a9fd-fc2aecf0b5d4" providerId="ADAL" clId="{B67CC662-1BFC-4A4B-AE06-AFA4D8775EFA}"/>
    <pc:docChg chg="custSel addSld delSld modSld sldOrd">
      <pc:chgData name="John Inglish" userId="ef5b9b0c-b9da-4986-a9fd-fc2aecf0b5d4" providerId="ADAL" clId="{B67CC662-1BFC-4A4B-AE06-AFA4D8775EFA}" dt="2019-01-02T20:54:43.879" v="926"/>
      <pc:docMkLst>
        <pc:docMk/>
      </pc:docMkLst>
      <pc:sldChg chg="del ord">
        <pc:chgData name="John Inglish" userId="ef5b9b0c-b9da-4986-a9fd-fc2aecf0b5d4" providerId="ADAL" clId="{B67CC662-1BFC-4A4B-AE06-AFA4D8775EFA}" dt="2019-01-02T20:48:59.309" v="889" actId="2696"/>
        <pc:sldMkLst>
          <pc:docMk/>
          <pc:sldMk cId="1011924721" sldId="258"/>
        </pc:sldMkLst>
      </pc:sldChg>
      <pc:sldChg chg="add">
        <pc:chgData name="John Inglish" userId="ef5b9b0c-b9da-4986-a9fd-fc2aecf0b5d4" providerId="ADAL" clId="{B67CC662-1BFC-4A4B-AE06-AFA4D8775EFA}" dt="2019-01-02T20:49:11.480" v="895"/>
        <pc:sldMkLst>
          <pc:docMk/>
          <pc:sldMk cId="3768654213" sldId="258"/>
        </pc:sldMkLst>
      </pc:sldChg>
      <pc:sldChg chg="addSp delSp add del ord">
        <pc:chgData name="John Inglish" userId="ef5b9b0c-b9da-4986-a9fd-fc2aecf0b5d4" providerId="ADAL" clId="{B67CC662-1BFC-4A4B-AE06-AFA4D8775EFA}" dt="2019-01-02T20:47:32.845" v="887" actId="2696"/>
        <pc:sldMkLst>
          <pc:docMk/>
          <pc:sldMk cId="3735281533" sldId="260"/>
        </pc:sldMkLst>
        <pc:spChg chg="add del">
          <ac:chgData name="John Inglish" userId="ef5b9b0c-b9da-4986-a9fd-fc2aecf0b5d4" providerId="ADAL" clId="{B67CC662-1BFC-4A4B-AE06-AFA4D8775EFA}" dt="2019-01-02T19:48:58.203" v="639"/>
          <ac:spMkLst>
            <pc:docMk/>
            <pc:sldMk cId="3735281533" sldId="260"/>
            <ac:spMk id="6" creationId="{2190A767-25A0-1C41-B79F-C6FD5BBAC7CB}"/>
          </ac:spMkLst>
        </pc:spChg>
      </pc:sldChg>
      <pc:sldChg chg="add">
        <pc:chgData name="John Inglish" userId="ef5b9b0c-b9da-4986-a9fd-fc2aecf0b5d4" providerId="ADAL" clId="{B67CC662-1BFC-4A4B-AE06-AFA4D8775EFA}" dt="2019-01-02T20:04:13.400" v="739"/>
        <pc:sldMkLst>
          <pc:docMk/>
          <pc:sldMk cId="2346514372" sldId="267"/>
        </pc:sldMkLst>
      </pc:sldChg>
      <pc:sldChg chg="modSp add del">
        <pc:chgData name="John Inglish" userId="ef5b9b0c-b9da-4986-a9fd-fc2aecf0b5d4" providerId="ADAL" clId="{B67CC662-1BFC-4A4B-AE06-AFA4D8775EFA}" dt="2019-01-02T20:48:59.289" v="888" actId="2696"/>
        <pc:sldMkLst>
          <pc:docMk/>
          <pc:sldMk cId="277135228" sldId="272"/>
        </pc:sldMkLst>
        <pc:spChg chg="mod">
          <ac:chgData name="John Inglish" userId="ef5b9b0c-b9da-4986-a9fd-fc2aecf0b5d4" providerId="ADAL" clId="{B67CC662-1BFC-4A4B-AE06-AFA4D8775EFA}" dt="2019-01-02T20:44:02.988" v="880" actId="20577"/>
          <ac:spMkLst>
            <pc:docMk/>
            <pc:sldMk cId="277135228" sldId="272"/>
            <ac:spMk id="2" creationId="{00000000-0000-0000-0000-000000000000}"/>
          </ac:spMkLst>
        </pc:spChg>
      </pc:sldChg>
      <pc:sldChg chg="modSp add">
        <pc:chgData name="John Inglish" userId="ef5b9b0c-b9da-4986-a9fd-fc2aecf0b5d4" providerId="ADAL" clId="{B67CC662-1BFC-4A4B-AE06-AFA4D8775EFA}" dt="2019-01-02T20:49:48.575" v="918" actId="115"/>
        <pc:sldMkLst>
          <pc:docMk/>
          <pc:sldMk cId="3237158202" sldId="272"/>
        </pc:sldMkLst>
        <pc:spChg chg="mod">
          <ac:chgData name="John Inglish" userId="ef5b9b0c-b9da-4986-a9fd-fc2aecf0b5d4" providerId="ADAL" clId="{B67CC662-1BFC-4A4B-AE06-AFA4D8775EFA}" dt="2019-01-02T20:49:48.575" v="918" actId="115"/>
          <ac:spMkLst>
            <pc:docMk/>
            <pc:sldMk cId="3237158202" sldId="272"/>
            <ac:spMk id="2" creationId="{00000000-0000-0000-0000-000000000000}"/>
          </ac:spMkLst>
        </pc:spChg>
      </pc:sldChg>
      <pc:sldChg chg="add ord">
        <pc:chgData name="John Inglish" userId="ef5b9b0c-b9da-4986-a9fd-fc2aecf0b5d4" providerId="ADAL" clId="{B67CC662-1BFC-4A4B-AE06-AFA4D8775EFA}" dt="2019-01-02T20:53:06.029" v="921"/>
        <pc:sldMkLst>
          <pc:docMk/>
          <pc:sldMk cId="897310177" sldId="273"/>
        </pc:sldMkLst>
      </pc:sldChg>
      <pc:sldChg chg="add del">
        <pc:chgData name="John Inglish" userId="ef5b9b0c-b9da-4986-a9fd-fc2aecf0b5d4" providerId="ADAL" clId="{B67CC662-1BFC-4A4B-AE06-AFA4D8775EFA}" dt="2019-01-02T20:44:55.655" v="881" actId="2696"/>
        <pc:sldMkLst>
          <pc:docMk/>
          <pc:sldMk cId="2812543708" sldId="274"/>
        </pc:sldMkLst>
      </pc:sldChg>
      <pc:sldChg chg="add del">
        <pc:chgData name="John Inglish" userId="ef5b9b0c-b9da-4986-a9fd-fc2aecf0b5d4" providerId="ADAL" clId="{B67CC662-1BFC-4A4B-AE06-AFA4D8775EFA}" dt="2019-01-02T20:48:59.414" v="893" actId="2696"/>
        <pc:sldMkLst>
          <pc:docMk/>
          <pc:sldMk cId="1450997605" sldId="275"/>
        </pc:sldMkLst>
      </pc:sldChg>
      <pc:sldChg chg="add">
        <pc:chgData name="John Inglish" userId="ef5b9b0c-b9da-4986-a9fd-fc2aecf0b5d4" providerId="ADAL" clId="{B67CC662-1BFC-4A4B-AE06-AFA4D8775EFA}" dt="2019-01-02T20:49:11.480" v="895"/>
        <pc:sldMkLst>
          <pc:docMk/>
          <pc:sldMk cId="4082213878" sldId="275"/>
        </pc:sldMkLst>
      </pc:sldChg>
      <pc:sldChg chg="add">
        <pc:chgData name="John Inglish" userId="ef5b9b0c-b9da-4986-a9fd-fc2aecf0b5d4" providerId="ADAL" clId="{B67CC662-1BFC-4A4B-AE06-AFA4D8775EFA}" dt="2019-01-02T20:04:18.591" v="740"/>
        <pc:sldMkLst>
          <pc:docMk/>
          <pc:sldMk cId="704272438" sldId="280"/>
        </pc:sldMkLst>
      </pc:sldChg>
      <pc:sldChg chg="add modNotesTx">
        <pc:chgData name="John Inglish" userId="ef5b9b0c-b9da-4986-a9fd-fc2aecf0b5d4" providerId="ADAL" clId="{B67CC662-1BFC-4A4B-AE06-AFA4D8775EFA}" dt="2019-01-02T19:27:47.896" v="546" actId="20577"/>
        <pc:sldMkLst>
          <pc:docMk/>
          <pc:sldMk cId="870961865" sldId="288"/>
        </pc:sldMkLst>
      </pc:sldChg>
      <pc:sldChg chg="add">
        <pc:chgData name="John Inglish" userId="ef5b9b0c-b9da-4986-a9fd-fc2aecf0b5d4" providerId="ADAL" clId="{B67CC662-1BFC-4A4B-AE06-AFA4D8775EFA}" dt="2019-01-02T19:12:51.859" v="534"/>
        <pc:sldMkLst>
          <pc:docMk/>
          <pc:sldMk cId="2383079478" sldId="295"/>
        </pc:sldMkLst>
      </pc:sldChg>
      <pc:sldChg chg="add modNotesTx">
        <pc:chgData name="John Inglish" userId="ef5b9b0c-b9da-4986-a9fd-fc2aecf0b5d4" providerId="ADAL" clId="{B67CC662-1BFC-4A4B-AE06-AFA4D8775EFA}" dt="2019-01-02T19:16:01.277" v="544" actId="20577"/>
        <pc:sldMkLst>
          <pc:docMk/>
          <pc:sldMk cId="485009324" sldId="297"/>
        </pc:sldMkLst>
      </pc:sldChg>
      <pc:sldChg chg="add">
        <pc:chgData name="John Inglish" userId="ef5b9b0c-b9da-4986-a9fd-fc2aecf0b5d4" providerId="ADAL" clId="{B67CC662-1BFC-4A4B-AE06-AFA4D8775EFA}" dt="2019-01-02T20:49:11.480" v="895"/>
        <pc:sldMkLst>
          <pc:docMk/>
          <pc:sldMk cId="812768954" sldId="298"/>
        </pc:sldMkLst>
      </pc:sldChg>
      <pc:sldChg chg="add del">
        <pc:chgData name="John Inglish" userId="ef5b9b0c-b9da-4986-a9fd-fc2aecf0b5d4" providerId="ADAL" clId="{B67CC662-1BFC-4A4B-AE06-AFA4D8775EFA}" dt="2019-01-02T20:48:59.355" v="891" actId="2696"/>
        <pc:sldMkLst>
          <pc:docMk/>
          <pc:sldMk cId="895797567" sldId="298"/>
        </pc:sldMkLst>
      </pc:sldChg>
      <pc:sldChg chg="add">
        <pc:chgData name="John Inglish" userId="ef5b9b0c-b9da-4986-a9fd-fc2aecf0b5d4" providerId="ADAL" clId="{B67CC662-1BFC-4A4B-AE06-AFA4D8775EFA}" dt="2019-01-02T20:49:11.480" v="895"/>
        <pc:sldMkLst>
          <pc:docMk/>
          <pc:sldMk cId="1603032623" sldId="306"/>
        </pc:sldMkLst>
      </pc:sldChg>
      <pc:sldChg chg="add del">
        <pc:chgData name="John Inglish" userId="ef5b9b0c-b9da-4986-a9fd-fc2aecf0b5d4" providerId="ADAL" clId="{B67CC662-1BFC-4A4B-AE06-AFA4D8775EFA}" dt="2019-01-02T20:48:59.385" v="892" actId="2696"/>
        <pc:sldMkLst>
          <pc:docMk/>
          <pc:sldMk cId="2982628572" sldId="306"/>
        </pc:sldMkLst>
      </pc:sldChg>
      <pc:sldChg chg="add del">
        <pc:chgData name="John Inglish" userId="ef5b9b0c-b9da-4986-a9fd-fc2aecf0b5d4" providerId="ADAL" clId="{B67CC662-1BFC-4A4B-AE06-AFA4D8775EFA}" dt="2019-01-02T20:48:59.336" v="890" actId="2696"/>
        <pc:sldMkLst>
          <pc:docMk/>
          <pc:sldMk cId="2773818769" sldId="307"/>
        </pc:sldMkLst>
      </pc:sldChg>
      <pc:sldChg chg="add">
        <pc:chgData name="John Inglish" userId="ef5b9b0c-b9da-4986-a9fd-fc2aecf0b5d4" providerId="ADAL" clId="{B67CC662-1BFC-4A4B-AE06-AFA4D8775EFA}" dt="2019-01-02T20:49:11.480" v="895"/>
        <pc:sldMkLst>
          <pc:docMk/>
          <pc:sldMk cId="4097500730" sldId="307"/>
        </pc:sldMkLst>
      </pc:sldChg>
      <pc:sldChg chg="add ord">
        <pc:chgData name="John Inglish" userId="ef5b9b0c-b9da-4986-a9fd-fc2aecf0b5d4" providerId="ADAL" clId="{B67CC662-1BFC-4A4B-AE06-AFA4D8775EFA}" dt="2019-01-02T20:50:31.944" v="919"/>
        <pc:sldMkLst>
          <pc:docMk/>
          <pc:sldMk cId="1937368330" sldId="314"/>
        </pc:sldMkLst>
      </pc:sldChg>
      <pc:sldChg chg="add modNotesTx">
        <pc:chgData name="John Inglish" userId="ef5b9b0c-b9da-4986-a9fd-fc2aecf0b5d4" providerId="ADAL" clId="{B67CC662-1BFC-4A4B-AE06-AFA4D8775EFA}" dt="2019-01-02T20:03:31.542" v="690" actId="20577"/>
        <pc:sldMkLst>
          <pc:docMk/>
          <pc:sldMk cId="3393699669" sldId="364"/>
        </pc:sldMkLst>
      </pc:sldChg>
      <pc:sldChg chg="ord">
        <pc:chgData name="John Inglish" userId="ef5b9b0c-b9da-4986-a9fd-fc2aecf0b5d4" providerId="ADAL" clId="{B67CC662-1BFC-4A4B-AE06-AFA4D8775EFA}" dt="2019-01-02T18:58:36.282" v="491"/>
        <pc:sldMkLst>
          <pc:docMk/>
          <pc:sldMk cId="1363277887" sldId="422"/>
        </pc:sldMkLst>
      </pc:sldChg>
      <pc:sldChg chg="del">
        <pc:chgData name="John Inglish" userId="ef5b9b0c-b9da-4986-a9fd-fc2aecf0b5d4" providerId="ADAL" clId="{B67CC662-1BFC-4A4B-AE06-AFA4D8775EFA}" dt="2019-01-02T19:50:09.787" v="644" actId="2696"/>
        <pc:sldMkLst>
          <pc:docMk/>
          <pc:sldMk cId="1270025536" sldId="429"/>
        </pc:sldMkLst>
      </pc:sldChg>
      <pc:sldChg chg="add">
        <pc:chgData name="John Inglish" userId="ef5b9b0c-b9da-4986-a9fd-fc2aecf0b5d4" providerId="ADAL" clId="{B67CC662-1BFC-4A4B-AE06-AFA4D8775EFA}" dt="2019-01-02T19:50:18.420" v="650"/>
        <pc:sldMkLst>
          <pc:docMk/>
          <pc:sldMk cId="2373842892" sldId="429"/>
        </pc:sldMkLst>
      </pc:sldChg>
      <pc:sldChg chg="add">
        <pc:chgData name="John Inglish" userId="ef5b9b0c-b9da-4986-a9fd-fc2aecf0b5d4" providerId="ADAL" clId="{B67CC662-1BFC-4A4B-AE06-AFA4D8775EFA}" dt="2019-01-02T19:50:18.420" v="650"/>
        <pc:sldMkLst>
          <pc:docMk/>
          <pc:sldMk cId="894585672" sldId="431"/>
        </pc:sldMkLst>
      </pc:sldChg>
      <pc:sldChg chg="modSp del">
        <pc:chgData name="John Inglish" userId="ef5b9b0c-b9da-4986-a9fd-fc2aecf0b5d4" providerId="ADAL" clId="{B67CC662-1BFC-4A4B-AE06-AFA4D8775EFA}" dt="2019-01-02T19:50:09.808" v="645" actId="2696"/>
        <pc:sldMkLst>
          <pc:docMk/>
          <pc:sldMk cId="3481271563" sldId="431"/>
        </pc:sldMkLst>
        <pc:spChg chg="mod">
          <ac:chgData name="John Inglish" userId="ef5b9b0c-b9da-4986-a9fd-fc2aecf0b5d4" providerId="ADAL" clId="{B67CC662-1BFC-4A4B-AE06-AFA4D8775EFA}" dt="2019-01-02T19:29:55.646" v="571" actId="20577"/>
          <ac:spMkLst>
            <pc:docMk/>
            <pc:sldMk cId="3481271563" sldId="431"/>
            <ac:spMk id="7" creationId="{00000000-0000-0000-0000-000000000000}"/>
          </ac:spMkLst>
        </pc:spChg>
      </pc:sldChg>
      <pc:sldChg chg="modSp del">
        <pc:chgData name="John Inglish" userId="ef5b9b0c-b9da-4986-a9fd-fc2aecf0b5d4" providerId="ADAL" clId="{B67CC662-1BFC-4A4B-AE06-AFA4D8775EFA}" dt="2019-01-02T19:50:09.820" v="646" actId="2696"/>
        <pc:sldMkLst>
          <pc:docMk/>
          <pc:sldMk cId="2339529502" sldId="432"/>
        </pc:sldMkLst>
        <pc:spChg chg="mod">
          <ac:chgData name="John Inglish" userId="ef5b9b0c-b9da-4986-a9fd-fc2aecf0b5d4" providerId="ADAL" clId="{B67CC662-1BFC-4A4B-AE06-AFA4D8775EFA}" dt="2019-01-02T19:30:23.074" v="574" actId="5793"/>
          <ac:spMkLst>
            <pc:docMk/>
            <pc:sldMk cId="2339529502" sldId="432"/>
            <ac:spMk id="7" creationId="{00000000-0000-0000-0000-000000000000}"/>
          </ac:spMkLst>
        </pc:spChg>
      </pc:sldChg>
      <pc:sldChg chg="add">
        <pc:chgData name="John Inglish" userId="ef5b9b0c-b9da-4986-a9fd-fc2aecf0b5d4" providerId="ADAL" clId="{B67CC662-1BFC-4A4B-AE06-AFA4D8775EFA}" dt="2019-01-02T19:50:18.420" v="650"/>
        <pc:sldMkLst>
          <pc:docMk/>
          <pc:sldMk cId="3739392471" sldId="432"/>
        </pc:sldMkLst>
      </pc:sldChg>
      <pc:sldChg chg="del">
        <pc:chgData name="John Inglish" userId="ef5b9b0c-b9da-4986-a9fd-fc2aecf0b5d4" providerId="ADAL" clId="{B67CC662-1BFC-4A4B-AE06-AFA4D8775EFA}" dt="2019-01-02T19:50:09.865" v="649" actId="2696"/>
        <pc:sldMkLst>
          <pc:docMk/>
          <pc:sldMk cId="1410599887" sldId="438"/>
        </pc:sldMkLst>
      </pc:sldChg>
      <pc:sldChg chg="add">
        <pc:chgData name="John Inglish" userId="ef5b9b0c-b9da-4986-a9fd-fc2aecf0b5d4" providerId="ADAL" clId="{B67CC662-1BFC-4A4B-AE06-AFA4D8775EFA}" dt="2019-01-02T19:50:18.420" v="650"/>
        <pc:sldMkLst>
          <pc:docMk/>
          <pc:sldMk cId="1983915065" sldId="438"/>
        </pc:sldMkLst>
      </pc:sldChg>
      <pc:sldChg chg="add">
        <pc:chgData name="John Inglish" userId="ef5b9b0c-b9da-4986-a9fd-fc2aecf0b5d4" providerId="ADAL" clId="{B67CC662-1BFC-4A4B-AE06-AFA4D8775EFA}" dt="2019-01-02T19:50:18.420" v="650"/>
        <pc:sldMkLst>
          <pc:docMk/>
          <pc:sldMk cId="244736206" sldId="499"/>
        </pc:sldMkLst>
      </pc:sldChg>
      <pc:sldChg chg="del">
        <pc:chgData name="John Inglish" userId="ef5b9b0c-b9da-4986-a9fd-fc2aecf0b5d4" providerId="ADAL" clId="{B67CC662-1BFC-4A4B-AE06-AFA4D8775EFA}" dt="2019-01-02T19:50:09.838" v="647" actId="2696"/>
        <pc:sldMkLst>
          <pc:docMk/>
          <pc:sldMk cId="2079196687" sldId="499"/>
        </pc:sldMkLst>
      </pc:sldChg>
      <pc:sldChg chg="del">
        <pc:chgData name="John Inglish" userId="ef5b9b0c-b9da-4986-a9fd-fc2aecf0b5d4" providerId="ADAL" clId="{B67CC662-1BFC-4A4B-AE06-AFA4D8775EFA}" dt="2019-01-02T19:44:35.447" v="579" actId="2696"/>
        <pc:sldMkLst>
          <pc:docMk/>
          <pc:sldMk cId="2078161495" sldId="517"/>
        </pc:sldMkLst>
      </pc:sldChg>
      <pc:sldChg chg="ord">
        <pc:chgData name="John Inglish" userId="ef5b9b0c-b9da-4986-a9fd-fc2aecf0b5d4" providerId="ADAL" clId="{B67CC662-1BFC-4A4B-AE06-AFA4D8775EFA}" dt="2019-01-02T19:40:04.413" v="577"/>
        <pc:sldMkLst>
          <pc:docMk/>
          <pc:sldMk cId="2757478426" sldId="524"/>
        </pc:sldMkLst>
      </pc:sldChg>
      <pc:sldChg chg="modSp modNotesTx">
        <pc:chgData name="John Inglish" userId="ef5b9b0c-b9da-4986-a9fd-fc2aecf0b5d4" providerId="ADAL" clId="{B67CC662-1BFC-4A4B-AE06-AFA4D8775EFA}" dt="2019-01-02T19:48:36.633" v="637" actId="20577"/>
        <pc:sldMkLst>
          <pc:docMk/>
          <pc:sldMk cId="848393577" sldId="537"/>
        </pc:sldMkLst>
        <pc:spChg chg="mod">
          <ac:chgData name="John Inglish" userId="ef5b9b0c-b9da-4986-a9fd-fc2aecf0b5d4" providerId="ADAL" clId="{B67CC662-1BFC-4A4B-AE06-AFA4D8775EFA}" dt="2019-01-02T19:47:34.760" v="588" actId="27636"/>
          <ac:spMkLst>
            <pc:docMk/>
            <pc:sldMk cId="848393577" sldId="537"/>
            <ac:spMk id="3" creationId="{00000000-0000-0000-0000-000000000000}"/>
          </ac:spMkLst>
        </pc:spChg>
      </pc:sldChg>
      <pc:sldChg chg="ord">
        <pc:chgData name="John Inglish" userId="ef5b9b0c-b9da-4986-a9fd-fc2aecf0b5d4" providerId="ADAL" clId="{B67CC662-1BFC-4A4B-AE06-AFA4D8775EFA}" dt="2019-01-02T20:52:42.130" v="920"/>
        <pc:sldMkLst>
          <pc:docMk/>
          <pc:sldMk cId="1999048619" sldId="539"/>
        </pc:sldMkLst>
      </pc:sldChg>
      <pc:sldChg chg="add">
        <pc:chgData name="John Inglish" userId="ef5b9b0c-b9da-4986-a9fd-fc2aecf0b5d4" providerId="ADAL" clId="{B67CC662-1BFC-4A4B-AE06-AFA4D8775EFA}" dt="2019-01-02T19:50:18.420" v="650"/>
        <pc:sldMkLst>
          <pc:docMk/>
          <pc:sldMk cId="221583390" sldId="542"/>
        </pc:sldMkLst>
      </pc:sldChg>
      <pc:sldChg chg="del">
        <pc:chgData name="John Inglish" userId="ef5b9b0c-b9da-4986-a9fd-fc2aecf0b5d4" providerId="ADAL" clId="{B67CC662-1BFC-4A4B-AE06-AFA4D8775EFA}" dt="2019-01-02T19:50:09.851" v="648" actId="2696"/>
        <pc:sldMkLst>
          <pc:docMk/>
          <pc:sldMk cId="2871100665" sldId="542"/>
        </pc:sldMkLst>
      </pc:sldChg>
      <pc:sldChg chg="modSp ord">
        <pc:chgData name="John Inglish" userId="ef5b9b0c-b9da-4986-a9fd-fc2aecf0b5d4" providerId="ADAL" clId="{B67CC662-1BFC-4A4B-AE06-AFA4D8775EFA}" dt="2019-01-02T19:43:27.031" v="578"/>
        <pc:sldMkLst>
          <pc:docMk/>
          <pc:sldMk cId="1867025495" sldId="543"/>
        </pc:sldMkLst>
        <pc:spChg chg="mod">
          <ac:chgData name="John Inglish" userId="ef5b9b0c-b9da-4986-a9fd-fc2aecf0b5d4" providerId="ADAL" clId="{B67CC662-1BFC-4A4B-AE06-AFA4D8775EFA}" dt="2019-01-02T18:53:53.051" v="197" actId="20577"/>
          <ac:spMkLst>
            <pc:docMk/>
            <pc:sldMk cId="1867025495" sldId="543"/>
            <ac:spMk id="3" creationId="{00000000-0000-0000-0000-000000000000}"/>
          </ac:spMkLst>
        </pc:spChg>
      </pc:sldChg>
      <pc:sldChg chg="modNotesTx">
        <pc:chgData name="John Inglish" userId="ef5b9b0c-b9da-4986-a9fd-fc2aecf0b5d4" providerId="ADAL" clId="{B67CC662-1BFC-4A4B-AE06-AFA4D8775EFA}" dt="2019-01-02T19:10:46.248" v="530" actId="20577"/>
        <pc:sldMkLst>
          <pc:docMk/>
          <pc:sldMk cId="2303868907" sldId="548"/>
        </pc:sldMkLst>
      </pc:sldChg>
      <pc:sldChg chg="modNotesTx">
        <pc:chgData name="John Inglish" userId="ef5b9b0c-b9da-4986-a9fd-fc2aecf0b5d4" providerId="ADAL" clId="{B67CC662-1BFC-4A4B-AE06-AFA4D8775EFA}" dt="2019-01-02T20:05:33.715" v="852" actId="20577"/>
        <pc:sldMkLst>
          <pc:docMk/>
          <pc:sldMk cId="306747836" sldId="552"/>
        </pc:sldMkLst>
      </pc:sldChg>
      <pc:sldChg chg="modSp">
        <pc:chgData name="John Inglish" userId="ef5b9b0c-b9da-4986-a9fd-fc2aecf0b5d4" providerId="ADAL" clId="{B67CC662-1BFC-4A4B-AE06-AFA4D8775EFA}" dt="2019-01-02T18:57:17.681" v="438" actId="20577"/>
        <pc:sldMkLst>
          <pc:docMk/>
          <pc:sldMk cId="4023426183" sldId="553"/>
        </pc:sldMkLst>
        <pc:spChg chg="mod">
          <ac:chgData name="John Inglish" userId="ef5b9b0c-b9da-4986-a9fd-fc2aecf0b5d4" providerId="ADAL" clId="{B67CC662-1BFC-4A4B-AE06-AFA4D8775EFA}" dt="2019-01-02T18:57:17.681" v="438" actId="20577"/>
          <ac:spMkLst>
            <pc:docMk/>
            <pc:sldMk cId="4023426183" sldId="553"/>
            <ac:spMk id="3" creationId="{00000000-0000-0000-0000-000000000000}"/>
          </ac:spMkLst>
        </pc:spChg>
      </pc:sldChg>
      <pc:sldChg chg="modNotesTx">
        <pc:chgData name="John Inglish" userId="ef5b9b0c-b9da-4986-a9fd-fc2aecf0b5d4" providerId="ADAL" clId="{B67CC662-1BFC-4A4B-AE06-AFA4D8775EFA}" dt="2019-01-02T18:57:59.124" v="490" actId="20577"/>
        <pc:sldMkLst>
          <pc:docMk/>
          <pc:sldMk cId="2382398714" sldId="554"/>
        </pc:sldMkLst>
      </pc:sldChg>
      <pc:sldChg chg="del">
        <pc:chgData name="John Inglish" userId="ef5b9b0c-b9da-4986-a9fd-fc2aecf0b5d4" providerId="ADAL" clId="{B67CC662-1BFC-4A4B-AE06-AFA4D8775EFA}" dt="2019-01-02T19:29:23.893" v="547" actId="2696"/>
        <pc:sldMkLst>
          <pc:docMk/>
          <pc:sldMk cId="2929788496" sldId="556"/>
        </pc:sldMkLst>
      </pc:sldChg>
      <pc:sldChg chg="modSp">
        <pc:chgData name="John Inglish" userId="ef5b9b0c-b9da-4986-a9fd-fc2aecf0b5d4" providerId="ADAL" clId="{B67CC662-1BFC-4A4B-AE06-AFA4D8775EFA}" dt="2019-01-02T18:56:14.409" v="434" actId="113"/>
        <pc:sldMkLst>
          <pc:docMk/>
          <pc:sldMk cId="1253024531" sldId="559"/>
        </pc:sldMkLst>
        <pc:spChg chg="mod">
          <ac:chgData name="John Inglish" userId="ef5b9b0c-b9da-4986-a9fd-fc2aecf0b5d4" providerId="ADAL" clId="{B67CC662-1BFC-4A4B-AE06-AFA4D8775EFA}" dt="2019-01-02T18:56:14.409" v="434" actId="113"/>
          <ac:spMkLst>
            <pc:docMk/>
            <pc:sldMk cId="1253024531" sldId="559"/>
            <ac:spMk id="3" creationId="{00000000-0000-0000-0000-000000000000}"/>
          </ac:spMkLst>
        </pc:spChg>
      </pc:sldChg>
      <pc:sldChg chg="add del ord">
        <pc:chgData name="John Inglish" userId="ef5b9b0c-b9da-4986-a9fd-fc2aecf0b5d4" providerId="ADAL" clId="{B67CC662-1BFC-4A4B-AE06-AFA4D8775EFA}" dt="2019-01-02T20:48:59.431" v="894" actId="2696"/>
        <pc:sldMkLst>
          <pc:docMk/>
          <pc:sldMk cId="234428795" sldId="916"/>
        </pc:sldMkLst>
      </pc:sldChg>
      <pc:sldChg chg="add">
        <pc:chgData name="John Inglish" userId="ef5b9b0c-b9da-4986-a9fd-fc2aecf0b5d4" providerId="ADAL" clId="{B67CC662-1BFC-4A4B-AE06-AFA4D8775EFA}" dt="2019-01-02T20:49:11.480" v="895"/>
        <pc:sldMkLst>
          <pc:docMk/>
          <pc:sldMk cId="3620250891" sldId="916"/>
        </pc:sldMkLst>
      </pc:sldChg>
      <pc:sldChg chg="add del modNotesTx">
        <pc:chgData name="John Inglish" userId="ef5b9b0c-b9da-4986-a9fd-fc2aecf0b5d4" providerId="ADAL" clId="{B67CC662-1BFC-4A4B-AE06-AFA4D8775EFA}" dt="2019-01-02T20:54:06.885" v="922" actId="2696"/>
        <pc:sldMkLst>
          <pc:docMk/>
          <pc:sldMk cId="111994395" sldId="917"/>
        </pc:sldMkLst>
      </pc:sldChg>
      <pc:sldChg chg="addSp delSp add del">
        <pc:chgData name="John Inglish" userId="ef5b9b0c-b9da-4986-a9fd-fc2aecf0b5d4" providerId="ADAL" clId="{B67CC662-1BFC-4A4B-AE06-AFA4D8775EFA}" dt="2019-01-02T19:49:31.550" v="643" actId="2696"/>
        <pc:sldMkLst>
          <pc:docMk/>
          <pc:sldMk cId="1386497105" sldId="917"/>
        </pc:sldMkLst>
        <pc:spChg chg="add del">
          <ac:chgData name="John Inglish" userId="ef5b9b0c-b9da-4986-a9fd-fc2aecf0b5d4" providerId="ADAL" clId="{B67CC662-1BFC-4A4B-AE06-AFA4D8775EFA}" dt="2019-01-02T19:49:19.737" v="642"/>
          <ac:spMkLst>
            <pc:docMk/>
            <pc:sldMk cId="1386497105" sldId="917"/>
            <ac:spMk id="5" creationId="{FCD11839-504E-CD41-B6E0-C5724D7ABFDE}"/>
          </ac:spMkLst>
        </pc:spChg>
      </pc:sldChg>
      <pc:sldChg chg="add del">
        <pc:chgData name="John Inglish" userId="ef5b9b0c-b9da-4986-a9fd-fc2aecf0b5d4" providerId="ADAL" clId="{B67CC662-1BFC-4A4B-AE06-AFA4D8775EFA}" dt="2019-01-02T20:54:35.982" v="925" actId="2696"/>
        <pc:sldMkLst>
          <pc:docMk/>
          <pc:sldMk cId="2906852641" sldId="917"/>
        </pc:sldMkLst>
      </pc:sldChg>
      <pc:sldChg chg="add ord">
        <pc:chgData name="John Inglish" userId="ef5b9b0c-b9da-4986-a9fd-fc2aecf0b5d4" providerId="ADAL" clId="{B67CC662-1BFC-4A4B-AE06-AFA4D8775EFA}" dt="2019-01-02T20:54:43.879" v="926"/>
        <pc:sldMkLst>
          <pc:docMk/>
          <pc:sldMk cId="94057956" sldId="918"/>
        </pc:sldMkLst>
      </pc:sldChg>
    </pc:docChg>
  </pc:docChgLst>
  <pc:docChgLst>
    <pc:chgData name="Claudia Vincent" userId="S::clavin@uoregon.edu::9633e4b2-b68a-4189-9858-9d62e240c61d" providerId="AD" clId="Web-{3ECBC81E-1CCD-80D7-8F1D-073A527995D9}"/>
    <pc:docChg chg="addSld modSld sldOrd">
      <pc:chgData name="Claudia Vincent" userId="S::clavin@uoregon.edu::9633e4b2-b68a-4189-9858-9d62e240c61d" providerId="AD" clId="Web-{3ECBC81E-1CCD-80D7-8F1D-073A527995D9}" dt="2019-01-04T17:37:13.841" v="483" actId="20577"/>
      <pc:docMkLst>
        <pc:docMk/>
      </pc:docMkLst>
      <pc:sldChg chg="modSp new ord">
        <pc:chgData name="Claudia Vincent" userId="S::clavin@uoregon.edu::9633e4b2-b68a-4189-9858-9d62e240c61d" providerId="AD" clId="Web-{3ECBC81E-1CCD-80D7-8F1D-073A527995D9}" dt="2019-01-04T17:37:13.825" v="482" actId="20577"/>
        <pc:sldMkLst>
          <pc:docMk/>
          <pc:sldMk cId="931305649" sldId="944"/>
        </pc:sldMkLst>
        <pc:spChg chg="mod">
          <ac:chgData name="Claudia Vincent" userId="S::clavin@uoregon.edu::9633e4b2-b68a-4189-9858-9d62e240c61d" providerId="AD" clId="Web-{3ECBC81E-1CCD-80D7-8F1D-073A527995D9}" dt="2019-01-04T17:33:08.410" v="8" actId="20577"/>
          <ac:spMkLst>
            <pc:docMk/>
            <pc:sldMk cId="931305649" sldId="944"/>
            <ac:spMk id="2" creationId="{91C05C15-558E-403C-A9E9-4DF18448BEDB}"/>
          </ac:spMkLst>
        </pc:spChg>
        <pc:spChg chg="mod">
          <ac:chgData name="Claudia Vincent" userId="S::clavin@uoregon.edu::9633e4b2-b68a-4189-9858-9d62e240c61d" providerId="AD" clId="Web-{3ECBC81E-1CCD-80D7-8F1D-073A527995D9}" dt="2019-01-04T17:37:13.825" v="482" actId="20577"/>
          <ac:spMkLst>
            <pc:docMk/>
            <pc:sldMk cId="931305649" sldId="944"/>
            <ac:spMk id="3" creationId="{2EB37786-9395-4F4D-8BDB-2CC324C1D73B}"/>
          </ac:spMkLst>
        </pc:spChg>
      </pc:sldChg>
    </pc:docChg>
  </pc:docChgLst>
  <pc:docChgLst>
    <pc:chgData name="John Inglish" userId="S::jinglish@uoregon.edu::ef5b9b0c-b9da-4986-a9fd-fc2aecf0b5d4" providerId="AD" clId="Web-{27355E00-281B-5BB1-33BD-2017F6034B60}"/>
    <pc:docChg chg="modSld sldOrd">
      <pc:chgData name="John Inglish" userId="S::jinglish@uoregon.edu::ef5b9b0c-b9da-4986-a9fd-fc2aecf0b5d4" providerId="AD" clId="Web-{27355E00-281B-5BB1-33BD-2017F6034B60}" dt="2019-01-02T18:50:26.142" v="148"/>
      <pc:docMkLst>
        <pc:docMk/>
      </pc:docMkLst>
      <pc:sldChg chg="ord">
        <pc:chgData name="John Inglish" userId="S::jinglish@uoregon.edu::ef5b9b0c-b9da-4986-a9fd-fc2aecf0b5d4" providerId="AD" clId="Web-{27355E00-281B-5BB1-33BD-2017F6034B60}" dt="2019-01-02T18:41:35.185" v="62"/>
        <pc:sldMkLst>
          <pc:docMk/>
          <pc:sldMk cId="1011924721" sldId="258"/>
        </pc:sldMkLst>
      </pc:sldChg>
      <pc:sldChg chg="modSp">
        <pc:chgData name="John Inglish" userId="S::jinglish@uoregon.edu::ef5b9b0c-b9da-4986-a9fd-fc2aecf0b5d4" providerId="AD" clId="Web-{27355E00-281B-5BB1-33BD-2017F6034B60}" dt="2019-01-02T18:39:32.418" v="61"/>
        <pc:sldMkLst>
          <pc:docMk/>
          <pc:sldMk cId="2757478426" sldId="524"/>
        </pc:sldMkLst>
        <pc:graphicFrameChg chg="mod modGraphic">
          <ac:chgData name="John Inglish" userId="S::jinglish@uoregon.edu::ef5b9b0c-b9da-4986-a9fd-fc2aecf0b5d4" providerId="AD" clId="Web-{27355E00-281B-5BB1-33BD-2017F6034B60}" dt="2019-01-02T18:39:32.418" v="61"/>
          <ac:graphicFrameMkLst>
            <pc:docMk/>
            <pc:sldMk cId="2757478426" sldId="524"/>
            <ac:graphicFrameMk id="6" creationId="{00000000-0000-0000-0000-000000000000}"/>
          </ac:graphicFrameMkLst>
        </pc:graphicFrameChg>
      </pc:sldChg>
      <pc:sldChg chg="modSp ord modNotes">
        <pc:chgData name="John Inglish" userId="S::jinglish@uoregon.edu::ef5b9b0c-b9da-4986-a9fd-fc2aecf0b5d4" providerId="AD" clId="Web-{27355E00-281B-5BB1-33BD-2017F6034B60}" dt="2019-01-02T18:50:26.142" v="148"/>
        <pc:sldMkLst>
          <pc:docMk/>
          <pc:sldMk cId="2929788496" sldId="556"/>
        </pc:sldMkLst>
        <pc:spChg chg="mod">
          <ac:chgData name="John Inglish" userId="S::jinglish@uoregon.edu::ef5b9b0c-b9da-4986-a9fd-fc2aecf0b5d4" providerId="AD" clId="Web-{27355E00-281B-5BB1-33BD-2017F6034B60}" dt="2019-01-02T18:44:33.405" v="117" actId="20577"/>
          <ac:spMkLst>
            <pc:docMk/>
            <pc:sldMk cId="2929788496" sldId="556"/>
            <ac:spMk id="2" creationId="{00000000-0000-0000-0000-000000000000}"/>
          </ac:spMkLst>
        </pc:spChg>
        <pc:spChg chg="mod">
          <ac:chgData name="John Inglish" userId="S::jinglish@uoregon.edu::ef5b9b0c-b9da-4986-a9fd-fc2aecf0b5d4" providerId="AD" clId="Web-{27355E00-281B-5BB1-33BD-2017F6034B60}" dt="2019-01-02T18:50:05.158" v="132" actId="20577"/>
          <ac:spMkLst>
            <pc:docMk/>
            <pc:sldMk cId="2929788496" sldId="556"/>
            <ac:spMk id="3" creationId="{00000000-0000-0000-0000-000000000000}"/>
          </ac:spMkLst>
        </pc:spChg>
      </pc:sldChg>
    </pc:docChg>
  </pc:docChgLst>
  <pc:docChgLst>
    <pc:chgData name="Claudia Vincent" userId="S::clavin@uoregon.edu::9633e4b2-b68a-4189-9858-9d62e240c61d" providerId="AD" clId="Web-{ABA691F5-E09D-5890-D4D5-1A223B840C46}"/>
    <pc:docChg chg="modSld">
      <pc:chgData name="Claudia Vincent" userId="S::clavin@uoregon.edu::9633e4b2-b68a-4189-9858-9d62e240c61d" providerId="AD" clId="Web-{ABA691F5-E09D-5890-D4D5-1A223B840C46}" dt="2019-01-03T20:16:33.946" v="9"/>
      <pc:docMkLst>
        <pc:docMk/>
      </pc:docMkLst>
      <pc:sldChg chg="addCm">
        <pc:chgData name="Claudia Vincent" userId="S::clavin@uoregon.edu::9633e4b2-b68a-4189-9858-9d62e240c61d" providerId="AD" clId="Web-{ABA691F5-E09D-5890-D4D5-1A223B840C46}" dt="2019-01-03T20:12:15.586" v="2"/>
        <pc:sldMkLst>
          <pc:docMk/>
          <pc:sldMk cId="3237158202" sldId="272"/>
        </pc:sldMkLst>
      </pc:sldChg>
      <pc:sldChg chg="addCm">
        <pc:chgData name="Claudia Vincent" userId="S::clavin@uoregon.edu::9633e4b2-b68a-4189-9858-9d62e240c61d" providerId="AD" clId="Web-{ABA691F5-E09D-5890-D4D5-1A223B840C46}" dt="2019-01-03T20:12:50.680" v="3"/>
        <pc:sldMkLst>
          <pc:docMk/>
          <pc:sldMk cId="1937368330" sldId="314"/>
        </pc:sldMkLst>
      </pc:sldChg>
      <pc:sldChg chg="addCm">
        <pc:chgData name="Claudia Vincent" userId="S::clavin@uoregon.edu::9633e4b2-b68a-4189-9858-9d62e240c61d" providerId="AD" clId="Web-{ABA691F5-E09D-5890-D4D5-1A223B840C46}" dt="2019-01-03T20:16:33.946" v="9"/>
        <pc:sldMkLst>
          <pc:docMk/>
          <pc:sldMk cId="3393699669" sldId="364"/>
        </pc:sldMkLst>
      </pc:sldChg>
      <pc:sldChg chg="addCm">
        <pc:chgData name="Claudia Vincent" userId="S::clavin@uoregon.edu::9633e4b2-b68a-4189-9858-9d62e240c61d" providerId="AD" clId="Web-{ABA691F5-E09D-5890-D4D5-1A223B840C46}" dt="2019-01-03T20:10:41.070" v="0"/>
        <pc:sldMkLst>
          <pc:docMk/>
          <pc:sldMk cId="1707765858" sldId="923"/>
        </pc:sldMkLst>
      </pc:sldChg>
      <pc:sldChg chg="addCm">
        <pc:chgData name="Claudia Vincent" userId="S::clavin@uoregon.edu::9633e4b2-b68a-4189-9858-9d62e240c61d" providerId="AD" clId="Web-{ABA691F5-E09D-5890-D4D5-1A223B840C46}" dt="2019-01-03T20:11:39.352" v="1"/>
        <pc:sldMkLst>
          <pc:docMk/>
          <pc:sldMk cId="572577073" sldId="928"/>
        </pc:sldMkLst>
      </pc:sldChg>
      <pc:sldChg chg="addCm">
        <pc:chgData name="Claudia Vincent" userId="S::clavin@uoregon.edu::9633e4b2-b68a-4189-9858-9d62e240c61d" providerId="AD" clId="Web-{ABA691F5-E09D-5890-D4D5-1A223B840C46}" dt="2019-01-03T20:13:32.508" v="4"/>
        <pc:sldMkLst>
          <pc:docMk/>
          <pc:sldMk cId="2191301139" sldId="932"/>
        </pc:sldMkLst>
      </pc:sldChg>
      <pc:sldChg chg="addSp addCm">
        <pc:chgData name="Claudia Vincent" userId="S::clavin@uoregon.edu::9633e4b2-b68a-4189-9858-9d62e240c61d" providerId="AD" clId="Web-{ABA691F5-E09D-5890-D4D5-1A223B840C46}" dt="2019-01-03T20:14:38.040" v="6"/>
        <pc:sldMkLst>
          <pc:docMk/>
          <pc:sldMk cId="1218419468" sldId="935"/>
        </pc:sldMkLst>
        <pc:spChg chg="add">
          <ac:chgData name="Claudia Vincent" userId="S::clavin@uoregon.edu::9633e4b2-b68a-4189-9858-9d62e240c61d" providerId="AD" clId="Web-{ABA691F5-E09D-5890-D4D5-1A223B840C46}" dt="2019-01-03T20:13:47.743" v="5"/>
          <ac:spMkLst>
            <pc:docMk/>
            <pc:sldMk cId="1218419468" sldId="935"/>
            <ac:spMk id="11" creationId="{BF1FDDA0-7B86-4CC5-8AD7-CF355B9BCAB8}"/>
          </ac:spMkLst>
        </pc:spChg>
      </pc:sldChg>
      <pc:sldChg chg="addCm">
        <pc:chgData name="Claudia Vincent" userId="S::clavin@uoregon.edu::9633e4b2-b68a-4189-9858-9d62e240c61d" providerId="AD" clId="Web-{ABA691F5-E09D-5890-D4D5-1A223B840C46}" dt="2019-01-03T20:15:01.743" v="7"/>
        <pc:sldMkLst>
          <pc:docMk/>
          <pc:sldMk cId="1386186852" sldId="936"/>
        </pc:sldMkLst>
      </pc:sldChg>
      <pc:sldChg chg="addCm">
        <pc:chgData name="Claudia Vincent" userId="S::clavin@uoregon.edu::9633e4b2-b68a-4189-9858-9d62e240c61d" providerId="AD" clId="Web-{ABA691F5-E09D-5890-D4D5-1A223B840C46}" dt="2019-01-03T20:15:28.868" v="8"/>
        <pc:sldMkLst>
          <pc:docMk/>
          <pc:sldMk cId="2078279048" sldId="942"/>
        </pc:sldMkLst>
      </pc:sldChg>
    </pc:docChg>
  </pc:docChgLst>
  <pc:docChgLst>
    <pc:chgData name="John Inglish" userId="ef5b9b0c-b9da-4986-a9fd-fc2aecf0b5d4" providerId="ADAL" clId="{3872FE1A-C8D0-8F45-92D9-496EC09EB4A8}"/>
    <pc:docChg chg="custSel addSld delSld modSld sldOrd">
      <pc:chgData name="John Inglish" userId="ef5b9b0c-b9da-4986-a9fd-fc2aecf0b5d4" providerId="ADAL" clId="{3872FE1A-C8D0-8F45-92D9-496EC09EB4A8}" dt="2018-09-27T23:47:48.892" v="1173" actId="2696"/>
      <pc:docMkLst>
        <pc:docMk/>
      </pc:docMkLst>
      <pc:sldChg chg="add">
        <pc:chgData name="John Inglish" userId="ef5b9b0c-b9da-4986-a9fd-fc2aecf0b5d4" providerId="ADAL" clId="{3872FE1A-C8D0-8F45-92D9-496EC09EB4A8}" dt="2018-09-27T23:47:43.458" v="1172"/>
        <pc:sldMkLst>
          <pc:docMk/>
          <pc:sldMk cId="1011924721" sldId="258"/>
        </pc:sldMkLst>
      </pc:sldChg>
      <pc:sldChg chg="modSp ord">
        <pc:chgData name="John Inglish" userId="ef5b9b0c-b9da-4986-a9fd-fc2aecf0b5d4" providerId="ADAL" clId="{3872FE1A-C8D0-8F45-92D9-496EC09EB4A8}" dt="2018-09-27T23:28:45.192" v="640" actId="20577"/>
        <pc:sldMkLst>
          <pc:docMk/>
          <pc:sldMk cId="1410599887" sldId="438"/>
        </pc:sldMkLst>
        <pc:spChg chg="mod">
          <ac:chgData name="John Inglish" userId="ef5b9b0c-b9da-4986-a9fd-fc2aecf0b5d4" providerId="ADAL" clId="{3872FE1A-C8D0-8F45-92D9-496EC09EB4A8}" dt="2018-09-27T23:28:45.192" v="640" actId="20577"/>
          <ac:spMkLst>
            <pc:docMk/>
            <pc:sldMk cId="1410599887" sldId="438"/>
            <ac:spMk id="7" creationId="{00000000-0000-0000-0000-000000000000}"/>
          </ac:spMkLst>
        </pc:spChg>
      </pc:sldChg>
      <pc:sldChg chg="modSp">
        <pc:chgData name="John Inglish" userId="ef5b9b0c-b9da-4986-a9fd-fc2aecf0b5d4" providerId="ADAL" clId="{3872FE1A-C8D0-8F45-92D9-496EC09EB4A8}" dt="2018-09-27T23:45:51.096" v="1171" actId="20577"/>
        <pc:sldMkLst>
          <pc:docMk/>
          <pc:sldMk cId="1356265774" sldId="458"/>
        </pc:sldMkLst>
        <pc:spChg chg="mod">
          <ac:chgData name="John Inglish" userId="ef5b9b0c-b9da-4986-a9fd-fc2aecf0b5d4" providerId="ADAL" clId="{3872FE1A-C8D0-8F45-92D9-496EC09EB4A8}" dt="2018-09-27T23:45:51.096" v="1171" actId="20577"/>
          <ac:spMkLst>
            <pc:docMk/>
            <pc:sldMk cId="1356265774" sldId="458"/>
            <ac:spMk id="3" creationId="{00000000-0000-0000-0000-000000000000}"/>
          </ac:spMkLst>
        </pc:spChg>
      </pc:sldChg>
      <pc:sldChg chg="modSp modAnim modNotesTx">
        <pc:chgData name="John Inglish" userId="ef5b9b0c-b9da-4986-a9fd-fc2aecf0b5d4" providerId="ADAL" clId="{3872FE1A-C8D0-8F45-92D9-496EC09EB4A8}" dt="2018-09-27T23:22:17.952" v="480" actId="5793"/>
        <pc:sldMkLst>
          <pc:docMk/>
          <pc:sldMk cId="2079196687" sldId="499"/>
        </pc:sldMkLst>
        <pc:spChg chg="mod">
          <ac:chgData name="John Inglish" userId="ef5b9b0c-b9da-4986-a9fd-fc2aecf0b5d4" providerId="ADAL" clId="{3872FE1A-C8D0-8F45-92D9-496EC09EB4A8}" dt="2018-09-27T23:22:17.952" v="480" actId="5793"/>
          <ac:spMkLst>
            <pc:docMk/>
            <pc:sldMk cId="2079196687" sldId="499"/>
            <ac:spMk id="7" creationId="{00000000-0000-0000-0000-000000000000}"/>
          </ac:spMkLst>
        </pc:spChg>
      </pc:sldChg>
      <pc:sldChg chg="modSp">
        <pc:chgData name="John Inglish" userId="ef5b9b0c-b9da-4986-a9fd-fc2aecf0b5d4" providerId="ADAL" clId="{3872FE1A-C8D0-8F45-92D9-496EC09EB4A8}" dt="2018-09-27T23:41:04.165" v="876" actId="20577"/>
        <pc:sldMkLst>
          <pc:docMk/>
          <pc:sldMk cId="2078161495" sldId="517"/>
        </pc:sldMkLst>
        <pc:spChg chg="mod">
          <ac:chgData name="John Inglish" userId="ef5b9b0c-b9da-4986-a9fd-fc2aecf0b5d4" providerId="ADAL" clId="{3872FE1A-C8D0-8F45-92D9-496EC09EB4A8}" dt="2018-09-27T23:41:04.165" v="876" actId="20577"/>
          <ac:spMkLst>
            <pc:docMk/>
            <pc:sldMk cId="2078161495" sldId="517"/>
            <ac:spMk id="3" creationId="{00000000-0000-0000-0000-000000000000}"/>
          </ac:spMkLst>
        </pc:spChg>
      </pc:sldChg>
      <pc:sldChg chg="modSp">
        <pc:chgData name="John Inglish" userId="ef5b9b0c-b9da-4986-a9fd-fc2aecf0b5d4" providerId="ADAL" clId="{3872FE1A-C8D0-8F45-92D9-496EC09EB4A8}" dt="2018-09-27T23:15:38.957" v="396" actId="207"/>
        <pc:sldMkLst>
          <pc:docMk/>
          <pc:sldMk cId="2063609423" sldId="530"/>
        </pc:sldMkLst>
        <pc:spChg chg="mod">
          <ac:chgData name="John Inglish" userId="ef5b9b0c-b9da-4986-a9fd-fc2aecf0b5d4" providerId="ADAL" clId="{3872FE1A-C8D0-8F45-92D9-496EC09EB4A8}" dt="2018-09-27T23:15:38.957" v="396" actId="207"/>
          <ac:spMkLst>
            <pc:docMk/>
            <pc:sldMk cId="2063609423" sldId="530"/>
            <ac:spMk id="7" creationId="{00000000-0000-0000-0000-000000000000}"/>
          </ac:spMkLst>
        </pc:spChg>
      </pc:sldChg>
      <pc:sldChg chg="modSp">
        <pc:chgData name="John Inglish" userId="ef5b9b0c-b9da-4986-a9fd-fc2aecf0b5d4" providerId="ADAL" clId="{3872FE1A-C8D0-8F45-92D9-496EC09EB4A8}" dt="2018-09-27T22:56:02.499" v="56" actId="5793"/>
        <pc:sldMkLst>
          <pc:docMk/>
          <pc:sldMk cId="848393577" sldId="537"/>
        </pc:sldMkLst>
        <pc:spChg chg="mod">
          <ac:chgData name="John Inglish" userId="ef5b9b0c-b9da-4986-a9fd-fc2aecf0b5d4" providerId="ADAL" clId="{3872FE1A-C8D0-8F45-92D9-496EC09EB4A8}" dt="2018-09-27T22:56:02.499" v="56" actId="5793"/>
          <ac:spMkLst>
            <pc:docMk/>
            <pc:sldMk cId="848393577" sldId="537"/>
            <ac:spMk id="3" creationId="{00000000-0000-0000-0000-000000000000}"/>
          </ac:spMkLst>
        </pc:spChg>
      </pc:sldChg>
      <pc:sldChg chg="ord">
        <pc:chgData name="John Inglish" userId="ef5b9b0c-b9da-4986-a9fd-fc2aecf0b5d4" providerId="ADAL" clId="{3872FE1A-C8D0-8F45-92D9-496EC09EB4A8}" dt="2018-09-27T23:08:38.877" v="57"/>
        <pc:sldMkLst>
          <pc:docMk/>
          <pc:sldMk cId="4019057717" sldId="541"/>
        </pc:sldMkLst>
      </pc:sldChg>
      <pc:sldChg chg="modSp modAnim">
        <pc:chgData name="John Inglish" userId="ef5b9b0c-b9da-4986-a9fd-fc2aecf0b5d4" providerId="ADAL" clId="{3872FE1A-C8D0-8F45-92D9-496EC09EB4A8}" dt="2018-09-27T23:22:37.260" v="529" actId="20577"/>
        <pc:sldMkLst>
          <pc:docMk/>
          <pc:sldMk cId="2871100665" sldId="542"/>
        </pc:sldMkLst>
        <pc:spChg chg="mod">
          <ac:chgData name="John Inglish" userId="ef5b9b0c-b9da-4986-a9fd-fc2aecf0b5d4" providerId="ADAL" clId="{3872FE1A-C8D0-8F45-92D9-496EC09EB4A8}" dt="2018-09-27T23:22:37.260" v="529" actId="20577"/>
          <ac:spMkLst>
            <pc:docMk/>
            <pc:sldMk cId="2871100665" sldId="542"/>
            <ac:spMk id="7" creationId="{00000000-0000-0000-0000-000000000000}"/>
          </ac:spMkLst>
        </pc:spChg>
      </pc:sldChg>
      <pc:sldChg chg="modNotesTx">
        <pc:chgData name="John Inglish" userId="ef5b9b0c-b9da-4986-a9fd-fc2aecf0b5d4" providerId="ADAL" clId="{3872FE1A-C8D0-8F45-92D9-496EC09EB4A8}" dt="2018-09-27T23:32:06.009" v="656" actId="20577"/>
        <pc:sldMkLst>
          <pc:docMk/>
          <pc:sldMk cId="1867025495" sldId="543"/>
        </pc:sldMkLst>
      </pc:sldChg>
      <pc:sldChg chg="modSp add del">
        <pc:chgData name="John Inglish" userId="ef5b9b0c-b9da-4986-a9fd-fc2aecf0b5d4" providerId="ADAL" clId="{3872FE1A-C8D0-8F45-92D9-496EC09EB4A8}" dt="2018-09-27T23:47:48.892" v="1173" actId="2696"/>
        <pc:sldMkLst>
          <pc:docMk/>
          <pc:sldMk cId="4160564030" sldId="544"/>
        </pc:sldMkLst>
        <pc:spChg chg="mod">
          <ac:chgData name="John Inglish" userId="ef5b9b0c-b9da-4986-a9fd-fc2aecf0b5d4" providerId="ADAL" clId="{3872FE1A-C8D0-8F45-92D9-496EC09EB4A8}" dt="2018-09-27T23:33:22.180" v="678" actId="20577"/>
          <ac:spMkLst>
            <pc:docMk/>
            <pc:sldMk cId="4160564030" sldId="544"/>
            <ac:spMk id="2" creationId="{674D938E-5F81-6F48-AC67-5B4DF1E2064F}"/>
          </ac:spMkLst>
        </pc:spChg>
      </pc:sldChg>
    </pc:docChg>
  </pc:docChgLst>
  <pc:docChgLst>
    <pc:chgData name="shareen@lanecdr.org" userId="S::shareen_lanecdr.org#ext#@uoregon.edu::f2edbb6b-bcc9-4f29-b158-dd733f588c26" providerId="AD" clId="Web-{FD00EC54-311D-4EB2-B3AC-27EDD3D063C1}"/>
    <pc:docChg chg="">
      <pc:chgData name="shareen@lanecdr.org" userId="S::shareen_lanecdr.org#ext#@uoregon.edu::f2edbb6b-bcc9-4f29-b158-dd733f588c26" providerId="AD" clId="Web-{FD00EC54-311D-4EB2-B3AC-27EDD3D063C1}" dt="2019-01-04T05:34:43.967" v="1"/>
      <pc:docMkLst>
        <pc:docMk/>
      </pc:docMkLst>
      <pc:sldChg chg="addCm modCm">
        <pc:chgData name="shareen@lanecdr.org" userId="S::shareen_lanecdr.org#ext#@uoregon.edu::f2edbb6b-bcc9-4f29-b158-dd733f588c26" providerId="AD" clId="Web-{FD00EC54-311D-4EB2-B3AC-27EDD3D063C1}" dt="2019-01-04T05:34:43.967" v="1"/>
        <pc:sldMkLst>
          <pc:docMk/>
          <pc:sldMk cId="2778644260" sldId="563"/>
        </pc:sldMkLst>
      </pc:sldChg>
    </pc:docChg>
  </pc:docChgLst>
  <pc:docChgLst>
    <pc:chgData name="Claudia Vincent" userId="S::clavin@uoregon.edu::9633e4b2-b68a-4189-9858-9d62e240c61d" providerId="AD" clId="Web-{9749F600-549C-E02C-B444-EABB1493A535}"/>
    <pc:docChg chg="addSld delSld modSld sldOrd">
      <pc:chgData name="Claudia Vincent" userId="S::clavin@uoregon.edu::9633e4b2-b68a-4189-9858-9d62e240c61d" providerId="AD" clId="Web-{9749F600-549C-E02C-B444-EABB1493A535}" dt="2019-01-04T17:04:41.642" v="641"/>
      <pc:docMkLst>
        <pc:docMk/>
      </pc:docMkLst>
      <pc:sldChg chg="modCm">
        <pc:chgData name="Claudia Vincent" userId="S::clavin@uoregon.edu::9633e4b2-b68a-4189-9858-9d62e240c61d" providerId="AD" clId="Web-{9749F600-549C-E02C-B444-EABB1493A535}" dt="2019-01-04T16:46:59.872" v="277"/>
        <pc:sldMkLst>
          <pc:docMk/>
          <pc:sldMk cId="3237158202" sldId="272"/>
        </pc:sldMkLst>
      </pc:sldChg>
      <pc:sldChg chg="addCm">
        <pc:chgData name="Claudia Vincent" userId="S::clavin@uoregon.edu::9633e4b2-b68a-4189-9858-9d62e240c61d" providerId="AD" clId="Web-{9749F600-549C-E02C-B444-EABB1493A535}" dt="2019-01-04T16:47:54.091" v="278"/>
        <pc:sldMkLst>
          <pc:docMk/>
          <pc:sldMk cId="4082213878" sldId="275"/>
        </pc:sldMkLst>
      </pc:sldChg>
      <pc:sldChg chg="modCm">
        <pc:chgData name="Claudia Vincent" userId="S::clavin@uoregon.edu::9633e4b2-b68a-4189-9858-9d62e240c61d" providerId="AD" clId="Web-{9749F600-549C-E02C-B444-EABB1493A535}" dt="2019-01-04T17:04:32.955" v="640"/>
        <pc:sldMkLst>
          <pc:docMk/>
          <pc:sldMk cId="3393699669" sldId="364"/>
        </pc:sldMkLst>
      </pc:sldChg>
      <pc:sldChg chg="ord">
        <pc:chgData name="Claudia Vincent" userId="S::clavin@uoregon.edu::9633e4b2-b68a-4189-9858-9d62e240c61d" providerId="AD" clId="Web-{9749F600-549C-E02C-B444-EABB1493A535}" dt="2019-01-04T16:55:48.296" v="387"/>
        <pc:sldMkLst>
          <pc:docMk/>
          <pc:sldMk cId="1363277887" sldId="422"/>
        </pc:sldMkLst>
      </pc:sldChg>
      <pc:sldChg chg="modSp del">
        <pc:chgData name="Claudia Vincent" userId="S::clavin@uoregon.edu::9633e4b2-b68a-4189-9858-9d62e240c61d" providerId="AD" clId="Web-{9749F600-549C-E02C-B444-EABB1493A535}" dt="2019-01-04T16:59:31.688" v="481"/>
        <pc:sldMkLst>
          <pc:docMk/>
          <pc:sldMk cId="2373842892" sldId="429"/>
        </pc:sldMkLst>
        <pc:spChg chg="mod">
          <ac:chgData name="Claudia Vincent" userId="S::clavin@uoregon.edu::9633e4b2-b68a-4189-9858-9d62e240c61d" providerId="AD" clId="Web-{9749F600-549C-E02C-B444-EABB1493A535}" dt="2019-01-04T16:58:47.938" v="449" actId="20577"/>
          <ac:spMkLst>
            <pc:docMk/>
            <pc:sldMk cId="2373842892" sldId="429"/>
            <ac:spMk id="2" creationId="{00000000-0000-0000-0000-000000000000}"/>
          </ac:spMkLst>
        </pc:spChg>
      </pc:sldChg>
      <pc:sldChg chg="del">
        <pc:chgData name="Claudia Vincent" userId="S::clavin@uoregon.edu::9633e4b2-b68a-4189-9858-9d62e240c61d" providerId="AD" clId="Web-{9749F600-549C-E02C-B444-EABB1493A535}" dt="2019-01-04T16:59:34.032" v="482"/>
        <pc:sldMkLst>
          <pc:docMk/>
          <pc:sldMk cId="894585672" sldId="431"/>
        </pc:sldMkLst>
      </pc:sldChg>
      <pc:sldChg chg="modSp ord">
        <pc:chgData name="Claudia Vincent" userId="S::clavin@uoregon.edu::9633e4b2-b68a-4189-9858-9d62e240c61d" providerId="AD" clId="Web-{9749F600-549C-E02C-B444-EABB1493A535}" dt="2019-01-04T16:59:26.485" v="478" actId="20577"/>
        <pc:sldMkLst>
          <pc:docMk/>
          <pc:sldMk cId="3739392471" sldId="432"/>
        </pc:sldMkLst>
        <pc:spChg chg="mod">
          <ac:chgData name="Claudia Vincent" userId="S::clavin@uoregon.edu::9633e4b2-b68a-4189-9858-9d62e240c61d" providerId="AD" clId="Web-{9749F600-549C-E02C-B444-EABB1493A535}" dt="2019-01-04T16:59:26.485" v="478" actId="20577"/>
          <ac:spMkLst>
            <pc:docMk/>
            <pc:sldMk cId="3739392471" sldId="432"/>
            <ac:spMk id="2" creationId="{00000000-0000-0000-0000-000000000000}"/>
          </ac:spMkLst>
        </pc:spChg>
      </pc:sldChg>
      <pc:sldChg chg="del">
        <pc:chgData name="Claudia Vincent" userId="S::clavin@uoregon.edu::9633e4b2-b68a-4189-9858-9d62e240c61d" providerId="AD" clId="Web-{9749F600-549C-E02C-B444-EABB1493A535}" dt="2019-01-04T16:52:13.483" v="335"/>
        <pc:sldMkLst>
          <pc:docMk/>
          <pc:sldMk cId="1983915065" sldId="438"/>
        </pc:sldMkLst>
      </pc:sldChg>
      <pc:sldChg chg="modSp">
        <pc:chgData name="Claudia Vincent" userId="S::clavin@uoregon.edu::9633e4b2-b68a-4189-9858-9d62e240c61d" providerId="AD" clId="Web-{9749F600-549C-E02C-B444-EABB1493A535}" dt="2019-01-04T16:40:46.449" v="96" actId="20577"/>
        <pc:sldMkLst>
          <pc:docMk/>
          <pc:sldMk cId="1585601847" sldId="491"/>
        </pc:sldMkLst>
        <pc:spChg chg="mod">
          <ac:chgData name="Claudia Vincent" userId="S::clavin@uoregon.edu::9633e4b2-b68a-4189-9858-9d62e240c61d" providerId="AD" clId="Web-{9749F600-549C-E02C-B444-EABB1493A535}" dt="2019-01-04T16:40:46.449" v="96" actId="20577"/>
          <ac:spMkLst>
            <pc:docMk/>
            <pc:sldMk cId="1585601847" sldId="491"/>
            <ac:spMk id="3" creationId="{00000000-0000-0000-0000-000000000000}"/>
          </ac:spMkLst>
        </pc:spChg>
      </pc:sldChg>
      <pc:sldChg chg="modSp">
        <pc:chgData name="Claudia Vincent" userId="S::clavin@uoregon.edu::9633e4b2-b68a-4189-9858-9d62e240c61d" providerId="AD" clId="Web-{9749F600-549C-E02C-B444-EABB1493A535}" dt="2019-01-04T17:03:33.736" v="634" actId="20577"/>
        <pc:sldMkLst>
          <pc:docMk/>
          <pc:sldMk cId="244736206" sldId="499"/>
        </pc:sldMkLst>
        <pc:spChg chg="mod">
          <ac:chgData name="Claudia Vincent" userId="S::clavin@uoregon.edu::9633e4b2-b68a-4189-9858-9d62e240c61d" providerId="AD" clId="Web-{9749F600-549C-E02C-B444-EABB1493A535}" dt="2019-01-04T17:00:37.954" v="489" actId="20577"/>
          <ac:spMkLst>
            <pc:docMk/>
            <pc:sldMk cId="244736206" sldId="499"/>
            <ac:spMk id="2" creationId="{00000000-0000-0000-0000-000000000000}"/>
          </ac:spMkLst>
        </pc:spChg>
        <pc:spChg chg="mod">
          <ac:chgData name="Claudia Vincent" userId="S::clavin@uoregon.edu::9633e4b2-b68a-4189-9858-9d62e240c61d" providerId="AD" clId="Web-{9749F600-549C-E02C-B444-EABB1493A535}" dt="2019-01-04T17:03:33.736" v="634" actId="20577"/>
          <ac:spMkLst>
            <pc:docMk/>
            <pc:sldMk cId="244736206" sldId="499"/>
            <ac:spMk id="7" creationId="{00000000-0000-0000-0000-000000000000}"/>
          </ac:spMkLst>
        </pc:spChg>
      </pc:sldChg>
      <pc:sldChg chg="modSp">
        <pc:chgData name="Claudia Vincent" userId="S::clavin@uoregon.edu::9633e4b2-b68a-4189-9858-9d62e240c61d" providerId="AD" clId="Web-{9749F600-549C-E02C-B444-EABB1493A535}" dt="2019-01-04T16:51:18.061" v="332" actId="20577"/>
        <pc:sldMkLst>
          <pc:docMk/>
          <pc:sldMk cId="848393577" sldId="537"/>
        </pc:sldMkLst>
        <pc:spChg chg="mod">
          <ac:chgData name="Claudia Vincent" userId="S::clavin@uoregon.edu::9633e4b2-b68a-4189-9858-9d62e240c61d" providerId="AD" clId="Web-{9749F600-549C-E02C-B444-EABB1493A535}" dt="2019-01-04T16:50:06.357" v="294" actId="20577"/>
          <ac:spMkLst>
            <pc:docMk/>
            <pc:sldMk cId="848393577" sldId="537"/>
            <ac:spMk id="2" creationId="{00000000-0000-0000-0000-000000000000}"/>
          </ac:spMkLst>
        </pc:spChg>
        <pc:spChg chg="mod">
          <ac:chgData name="Claudia Vincent" userId="S::clavin@uoregon.edu::9633e4b2-b68a-4189-9858-9d62e240c61d" providerId="AD" clId="Web-{9749F600-549C-E02C-B444-EABB1493A535}" dt="2019-01-04T16:51:18.061" v="332" actId="20577"/>
          <ac:spMkLst>
            <pc:docMk/>
            <pc:sldMk cId="848393577" sldId="537"/>
            <ac:spMk id="3" creationId="{00000000-0000-0000-0000-000000000000}"/>
          </ac:spMkLst>
        </pc:spChg>
      </pc:sldChg>
      <pc:sldChg chg="ord">
        <pc:chgData name="Claudia Vincent" userId="S::clavin@uoregon.edu::9633e4b2-b68a-4189-9858-9d62e240c61d" providerId="AD" clId="Web-{9749F600-549C-E02C-B444-EABB1493A535}" dt="2019-01-04T16:53:49.843" v="346"/>
        <pc:sldMkLst>
          <pc:docMk/>
          <pc:sldMk cId="1999048619" sldId="539"/>
        </pc:sldMkLst>
      </pc:sldChg>
      <pc:sldChg chg="del">
        <pc:chgData name="Claudia Vincent" userId="S::clavin@uoregon.edu::9633e4b2-b68a-4189-9858-9d62e240c61d" providerId="AD" clId="Web-{9749F600-549C-E02C-B444-EABB1493A535}" dt="2019-01-04T16:52:11.749" v="334"/>
        <pc:sldMkLst>
          <pc:docMk/>
          <pc:sldMk cId="221583390" sldId="542"/>
        </pc:sldMkLst>
      </pc:sldChg>
      <pc:sldChg chg="ord">
        <pc:chgData name="Claudia Vincent" userId="S::clavin@uoregon.edu::9633e4b2-b68a-4189-9858-9d62e240c61d" providerId="AD" clId="Web-{9749F600-549C-E02C-B444-EABB1493A535}" dt="2019-01-04T16:54:22.749" v="347"/>
        <pc:sldMkLst>
          <pc:docMk/>
          <pc:sldMk cId="1867025495" sldId="543"/>
        </pc:sldMkLst>
      </pc:sldChg>
      <pc:sldChg chg="modSp">
        <pc:chgData name="Claudia Vincent" userId="S::clavin@uoregon.edu::9633e4b2-b68a-4189-9858-9d62e240c61d" providerId="AD" clId="Web-{9749F600-549C-E02C-B444-EABB1493A535}" dt="2019-01-04T17:03:39.017" v="636" actId="20577"/>
        <pc:sldMkLst>
          <pc:docMk/>
          <pc:sldMk cId="2276051030" sldId="555"/>
        </pc:sldMkLst>
        <pc:spChg chg="mod">
          <ac:chgData name="Claudia Vincent" userId="S::clavin@uoregon.edu::9633e4b2-b68a-4189-9858-9d62e240c61d" providerId="AD" clId="Web-{9749F600-549C-E02C-B444-EABB1493A535}" dt="2019-01-04T17:03:39.017" v="636" actId="20577"/>
          <ac:spMkLst>
            <pc:docMk/>
            <pc:sldMk cId="2276051030" sldId="555"/>
            <ac:spMk id="3" creationId="{00000000-0000-0000-0000-000000000000}"/>
          </ac:spMkLst>
        </pc:spChg>
      </pc:sldChg>
      <pc:sldChg chg="modSp ord">
        <pc:chgData name="Claudia Vincent" userId="S::clavin@uoregon.edu::9633e4b2-b68a-4189-9858-9d62e240c61d" providerId="AD" clId="Web-{9749F600-549C-E02C-B444-EABB1493A535}" dt="2019-01-04T16:55:18.984" v="385" actId="20577"/>
        <pc:sldMkLst>
          <pc:docMk/>
          <pc:sldMk cId="1253024531" sldId="559"/>
        </pc:sldMkLst>
        <pc:spChg chg="mod">
          <ac:chgData name="Claudia Vincent" userId="S::clavin@uoregon.edu::9633e4b2-b68a-4189-9858-9d62e240c61d" providerId="AD" clId="Web-{9749F600-549C-E02C-B444-EABB1493A535}" dt="2019-01-04T16:55:18.984" v="385" actId="20577"/>
          <ac:spMkLst>
            <pc:docMk/>
            <pc:sldMk cId="1253024531" sldId="559"/>
            <ac:spMk id="3" creationId="{00000000-0000-0000-0000-000000000000}"/>
          </ac:spMkLst>
        </pc:spChg>
      </pc:sldChg>
      <pc:sldChg chg="modSp">
        <pc:chgData name="Claudia Vincent" userId="S::clavin@uoregon.edu::9633e4b2-b68a-4189-9858-9d62e240c61d" providerId="AD" clId="Web-{9749F600-549C-E02C-B444-EABB1493A535}" dt="2019-01-04T16:39:09.448" v="28" actId="20577"/>
        <pc:sldMkLst>
          <pc:docMk/>
          <pc:sldMk cId="2432069000" sldId="562"/>
        </pc:sldMkLst>
        <pc:spChg chg="mod">
          <ac:chgData name="Claudia Vincent" userId="S::clavin@uoregon.edu::9633e4b2-b68a-4189-9858-9d62e240c61d" providerId="AD" clId="Web-{9749F600-549C-E02C-B444-EABB1493A535}" dt="2019-01-04T16:39:09.448" v="28" actId="20577"/>
          <ac:spMkLst>
            <pc:docMk/>
            <pc:sldMk cId="2432069000" sldId="562"/>
            <ac:spMk id="3" creationId="{00000000-0000-0000-0000-000000000000}"/>
          </ac:spMkLst>
        </pc:spChg>
      </pc:sldChg>
      <pc:sldChg chg="del">
        <pc:chgData name="Claudia Vincent" userId="S::clavin@uoregon.edu::9633e4b2-b68a-4189-9858-9d62e240c61d" providerId="AD" clId="Web-{9749F600-549C-E02C-B444-EABB1493A535}" dt="2019-01-04T17:04:41.642" v="641"/>
        <pc:sldMkLst>
          <pc:docMk/>
          <pc:sldMk cId="964407270" sldId="565"/>
        </pc:sldMkLst>
      </pc:sldChg>
      <pc:sldChg chg="addCm">
        <pc:chgData name="Claudia Vincent" userId="S::clavin@uoregon.edu::9633e4b2-b68a-4189-9858-9d62e240c61d" providerId="AD" clId="Web-{9749F600-549C-E02C-B444-EABB1493A535}" dt="2019-01-04T17:04:02.830" v="639"/>
        <pc:sldMkLst>
          <pc:docMk/>
          <pc:sldMk cId="94057956" sldId="918"/>
        </pc:sldMkLst>
      </pc:sldChg>
      <pc:sldChg chg="modSp">
        <pc:chgData name="Claudia Vincent" userId="S::clavin@uoregon.edu::9633e4b2-b68a-4189-9858-9d62e240c61d" providerId="AD" clId="Web-{9749F600-549C-E02C-B444-EABB1493A535}" dt="2019-01-04T16:42:57.480" v="207" actId="20577"/>
        <pc:sldMkLst>
          <pc:docMk/>
          <pc:sldMk cId="819393919" sldId="919"/>
        </pc:sldMkLst>
        <pc:spChg chg="mod">
          <ac:chgData name="Claudia Vincent" userId="S::clavin@uoregon.edu::9633e4b2-b68a-4189-9858-9d62e240c61d" providerId="AD" clId="Web-{9749F600-549C-E02C-B444-EABB1493A535}" dt="2019-01-04T16:41:44.715" v="106" actId="20577"/>
          <ac:spMkLst>
            <pc:docMk/>
            <pc:sldMk cId="819393919" sldId="919"/>
            <ac:spMk id="2" creationId="{00000000-0000-0000-0000-000000000000}"/>
          </ac:spMkLst>
        </pc:spChg>
        <pc:spChg chg="mod">
          <ac:chgData name="Claudia Vincent" userId="S::clavin@uoregon.edu::9633e4b2-b68a-4189-9858-9d62e240c61d" providerId="AD" clId="Web-{9749F600-549C-E02C-B444-EABB1493A535}" dt="2019-01-04T16:42:57.480" v="207" actId="20577"/>
          <ac:spMkLst>
            <pc:docMk/>
            <pc:sldMk cId="819393919" sldId="919"/>
            <ac:spMk id="3" creationId="{00000000-0000-0000-0000-000000000000}"/>
          </ac:spMkLst>
        </pc:spChg>
      </pc:sldChg>
      <pc:sldChg chg="modSp">
        <pc:chgData name="Claudia Vincent" userId="S::clavin@uoregon.edu::9633e4b2-b68a-4189-9858-9d62e240c61d" providerId="AD" clId="Web-{9749F600-549C-E02C-B444-EABB1493A535}" dt="2019-01-04T16:45:46.794" v="275" actId="20577"/>
        <pc:sldMkLst>
          <pc:docMk/>
          <pc:sldMk cId="2347620575" sldId="920"/>
        </pc:sldMkLst>
        <pc:spChg chg="mod">
          <ac:chgData name="Claudia Vincent" userId="S::clavin@uoregon.edu::9633e4b2-b68a-4189-9858-9d62e240c61d" providerId="AD" clId="Web-{9749F600-549C-E02C-B444-EABB1493A535}" dt="2019-01-04T16:45:46.794" v="275" actId="20577"/>
          <ac:spMkLst>
            <pc:docMk/>
            <pc:sldMk cId="2347620575" sldId="920"/>
            <ac:spMk id="2" creationId="{00000000-0000-0000-0000-000000000000}"/>
          </ac:spMkLst>
        </pc:spChg>
      </pc:sldChg>
      <pc:sldChg chg="ord">
        <pc:chgData name="Claudia Vincent" userId="S::clavin@uoregon.edu::9633e4b2-b68a-4189-9858-9d62e240c61d" providerId="AD" clId="Web-{9749F600-549C-E02C-B444-EABB1493A535}" dt="2019-01-04T16:44:55.731" v="232"/>
        <pc:sldMkLst>
          <pc:docMk/>
          <pc:sldMk cId="4060116109" sldId="924"/>
        </pc:sldMkLst>
      </pc:sldChg>
      <pc:sldChg chg="modCm">
        <pc:chgData name="Claudia Vincent" userId="S::clavin@uoregon.edu::9633e4b2-b68a-4189-9858-9d62e240c61d" providerId="AD" clId="Web-{9749F600-549C-E02C-B444-EABB1493A535}" dt="2019-01-04T16:49:23.498" v="279"/>
        <pc:sldMkLst>
          <pc:docMk/>
          <pc:sldMk cId="1218419468" sldId="935"/>
        </pc:sldMkLst>
      </pc:sldChg>
      <pc:sldChg chg="modSp new">
        <pc:chgData name="Claudia Vincent" userId="S::clavin@uoregon.edu::9633e4b2-b68a-4189-9858-9d62e240c61d" providerId="AD" clId="Web-{9749F600-549C-E02C-B444-EABB1493A535}" dt="2019-01-04T16:44:39.965" v="230" actId="20577"/>
        <pc:sldMkLst>
          <pc:docMk/>
          <pc:sldMk cId="3937586607" sldId="943"/>
        </pc:sldMkLst>
        <pc:spChg chg="mod">
          <ac:chgData name="Claudia Vincent" userId="S::clavin@uoregon.edu::9633e4b2-b68a-4189-9858-9d62e240c61d" providerId="AD" clId="Web-{9749F600-549C-E02C-B444-EABB1493A535}" dt="2019-01-04T16:43:51.043" v="216" actId="20577"/>
          <ac:spMkLst>
            <pc:docMk/>
            <pc:sldMk cId="3937586607" sldId="943"/>
            <ac:spMk id="2" creationId="{274D5C1E-14CD-4447-B2A8-0FAA4B0F3B8F}"/>
          </ac:spMkLst>
        </pc:spChg>
        <pc:spChg chg="mod">
          <ac:chgData name="Claudia Vincent" userId="S::clavin@uoregon.edu::9633e4b2-b68a-4189-9858-9d62e240c61d" providerId="AD" clId="Web-{9749F600-549C-E02C-B444-EABB1493A535}" dt="2019-01-04T16:44:39.965" v="230" actId="20577"/>
          <ac:spMkLst>
            <pc:docMk/>
            <pc:sldMk cId="3937586607" sldId="943"/>
            <ac:spMk id="3" creationId="{855F5643-B220-44DD-A5F5-D0E05ED7AC5F}"/>
          </ac:spMkLst>
        </pc:spChg>
      </pc:sldChg>
    </pc:docChg>
  </pc:docChgLst>
  <pc:docChgLst>
    <pc:chgData name="Claudia Vincent" userId="S::clavin@uoregon.edu::9633e4b2-b68a-4189-9858-9d62e240c61d" providerId="AD" clId="Web-{43FB08DE-64A9-CBE8-723C-87B889BB72F5}"/>
    <pc:docChg chg="delSld">
      <pc:chgData name="Claudia Vincent" userId="S::clavin@uoregon.edu::9633e4b2-b68a-4189-9858-9d62e240c61d" providerId="AD" clId="Web-{43FB08DE-64A9-CBE8-723C-87B889BB72F5}" dt="2019-01-03T20:08:20.596" v="0"/>
      <pc:docMkLst>
        <pc:docMk/>
      </pc:docMkLst>
      <pc:sldChg chg="del">
        <pc:chgData name="Claudia Vincent" userId="S::clavin@uoregon.edu::9633e4b2-b68a-4189-9858-9d62e240c61d" providerId="AD" clId="Web-{43FB08DE-64A9-CBE8-723C-87B889BB72F5}" dt="2019-01-03T20:08:20.596" v="0"/>
        <pc:sldMkLst>
          <pc:docMk/>
          <pc:sldMk cId="2871141458" sldId="564"/>
        </pc:sldMkLst>
      </pc:sldChg>
    </pc:docChg>
  </pc:docChgLst>
  <pc:docChgLst>
    <pc:chgData name="Rita Svanks" userId="S::rsvanks@uoregon.edu::95edc937-9f41-4bea-8b2d-fe00ec144a10" providerId="AD" clId="Web-{D5232E36-513D-4F61-AB2D-CB04AD203EDE}"/>
  </pc:docChgLst>
  <pc:docChgLst>
    <pc:chgData name="Guest User" userId="S::urn:spo:anon#a4b2676770abc3ce98dbdf885bd96061d59df6ed912a0d3ad3039ed9277141ae::" providerId="AD" clId="Web-{FE02D793-B2D3-45CE-9C4F-338945D47B97}"/>
    <pc:docChg chg="modSld">
      <pc:chgData name="Guest User" userId="S::urn:spo:anon#a4b2676770abc3ce98dbdf885bd96061d59df6ed912a0d3ad3039ed9277141ae::" providerId="AD" clId="Web-{FE02D793-B2D3-45CE-9C4F-338945D47B97}" dt="2019-01-02T21:36:24.815" v="22"/>
      <pc:docMkLst>
        <pc:docMk/>
      </pc:docMkLst>
      <pc:sldChg chg="addCm">
        <pc:chgData name="Guest User" userId="S::urn:spo:anon#a4b2676770abc3ce98dbdf885bd96061d59df6ed912a0d3ad3039ed9277141ae::" providerId="AD" clId="Web-{FE02D793-B2D3-45CE-9C4F-338945D47B97}" dt="2019-01-02T21:32:19.586" v="18"/>
        <pc:sldMkLst>
          <pc:docMk/>
          <pc:sldMk cId="2373842892" sldId="429"/>
        </pc:sldMkLst>
      </pc:sldChg>
      <pc:sldChg chg="addCm">
        <pc:chgData name="Guest User" userId="S::urn:spo:anon#a4b2676770abc3ce98dbdf885bd96061d59df6ed912a0d3ad3039ed9277141ae::" providerId="AD" clId="Web-{FE02D793-B2D3-45CE-9C4F-338945D47B97}" dt="2019-01-02T21:32:40.089" v="19"/>
        <pc:sldMkLst>
          <pc:docMk/>
          <pc:sldMk cId="894585672" sldId="431"/>
        </pc:sldMkLst>
      </pc:sldChg>
      <pc:sldChg chg="addCm">
        <pc:chgData name="Guest User" userId="S::urn:spo:anon#a4b2676770abc3ce98dbdf885bd96061d59df6ed912a0d3ad3039ed9277141ae::" providerId="AD" clId="Web-{FE02D793-B2D3-45CE-9C4F-338945D47B97}" dt="2019-01-02T21:33:05.447" v="20"/>
        <pc:sldMkLst>
          <pc:docMk/>
          <pc:sldMk cId="3739392471" sldId="432"/>
        </pc:sldMkLst>
      </pc:sldChg>
      <pc:sldChg chg="addCm">
        <pc:chgData name="Guest User" userId="S::urn:spo:anon#a4b2676770abc3ce98dbdf885bd96061d59df6ed912a0d3ad3039ed9277141ae::" providerId="AD" clId="Web-{FE02D793-B2D3-45CE-9C4F-338945D47B97}" dt="2019-01-02T21:28:48.999" v="13"/>
        <pc:sldMkLst>
          <pc:docMk/>
          <pc:sldMk cId="1585601847" sldId="491"/>
        </pc:sldMkLst>
      </pc:sldChg>
      <pc:sldChg chg="addCm">
        <pc:chgData name="Guest User" userId="S::urn:spo:anon#a4b2676770abc3ce98dbdf885bd96061d59df6ed912a0d3ad3039ed9277141ae::" providerId="AD" clId="Web-{FE02D793-B2D3-45CE-9C4F-338945D47B97}" dt="2019-01-02T21:33:36.823" v="21"/>
        <pc:sldMkLst>
          <pc:docMk/>
          <pc:sldMk cId="221583390" sldId="542"/>
        </pc:sldMkLst>
      </pc:sldChg>
      <pc:sldChg chg="addCm">
        <pc:chgData name="Guest User" userId="S::urn:spo:anon#a4b2676770abc3ce98dbdf885bd96061d59df6ed912a0d3ad3039ed9277141ae::" providerId="AD" clId="Web-{FE02D793-B2D3-45CE-9C4F-338945D47B97}" dt="2019-01-02T21:36:24.815" v="22"/>
        <pc:sldMkLst>
          <pc:docMk/>
          <pc:sldMk cId="2778644260" sldId="563"/>
        </pc:sldMkLst>
      </pc:sldChg>
      <pc:sldChg chg="modSp addCm">
        <pc:chgData name="Guest User" userId="S::urn:spo:anon#a4b2676770abc3ce98dbdf885bd96061d59df6ed912a0d3ad3039ed9277141ae::" providerId="AD" clId="Web-{FE02D793-B2D3-45CE-9C4F-338945D47B97}" dt="2019-01-02T21:26:46.525" v="12"/>
        <pc:sldMkLst>
          <pc:docMk/>
          <pc:sldMk cId="2871141458" sldId="564"/>
        </pc:sldMkLst>
        <pc:spChg chg="mod">
          <ac:chgData name="Guest User" userId="S::urn:spo:anon#a4b2676770abc3ce98dbdf885bd96061d59df6ed912a0d3ad3039ed9277141ae::" providerId="AD" clId="Web-{FE02D793-B2D3-45CE-9C4F-338945D47B97}" dt="2019-01-02T21:26:04.320" v="11" actId="20577"/>
          <ac:spMkLst>
            <pc:docMk/>
            <pc:sldMk cId="2871141458" sldId="564"/>
            <ac:spMk id="3" creationId="{00000000-0000-0000-0000-000000000000}"/>
          </ac:spMkLst>
        </pc:spChg>
      </pc:sldChg>
      <pc:sldChg chg="modSp">
        <pc:chgData name="Guest User" userId="S::urn:spo:anon#a4b2676770abc3ce98dbdf885bd96061d59df6ed912a0d3ad3039ed9277141ae::" providerId="AD" clId="Web-{FE02D793-B2D3-45CE-9C4F-338945D47B97}" dt="2019-01-02T21:30:23.675" v="16" actId="20577"/>
        <pc:sldMkLst>
          <pc:docMk/>
          <pc:sldMk cId="3620250891" sldId="916"/>
        </pc:sldMkLst>
        <pc:spChg chg="mod">
          <ac:chgData name="Guest User" userId="S::urn:spo:anon#a4b2676770abc3ce98dbdf885bd96061d59df6ed912a0d3ad3039ed9277141ae::" providerId="AD" clId="Web-{FE02D793-B2D3-45CE-9C4F-338945D47B97}" dt="2019-01-02T21:30:23.675" v="16" actId="20577"/>
          <ac:spMkLst>
            <pc:docMk/>
            <pc:sldMk cId="3620250891" sldId="916"/>
            <ac:spMk id="2" creationId="{00000000-0000-0000-0000-000000000000}"/>
          </ac:spMkLst>
        </pc:spChg>
      </pc:sldChg>
    </pc:docChg>
  </pc:docChgLst>
  <pc:docChgLst>
    <pc:chgData name="John Inglish" userId="S::jinglish@uoregon.edu::ef5b9b0c-b9da-4986-a9fd-fc2aecf0b5d4" providerId="AD" clId="Web-{1FD9D56E-C818-97D9-8E58-4CB7E3A655DD}"/>
    <pc:docChg chg="modSld">
      <pc:chgData name="John Inglish" userId="S::jinglish@uoregon.edu::ef5b9b0c-b9da-4986-a9fd-fc2aecf0b5d4" providerId="AD" clId="Web-{1FD9D56E-C818-97D9-8E58-4CB7E3A655DD}" dt="2019-01-02T20:26:38.686" v="25" actId="20577"/>
      <pc:docMkLst>
        <pc:docMk/>
      </pc:docMkLst>
      <pc:sldChg chg="modSp">
        <pc:chgData name="John Inglish" userId="S::jinglish@uoregon.edu::ef5b9b0c-b9da-4986-a9fd-fc2aecf0b5d4" providerId="AD" clId="Web-{1FD9D56E-C818-97D9-8E58-4CB7E3A655DD}" dt="2019-01-02T20:26:38.684" v="24" actId="20577"/>
        <pc:sldMkLst>
          <pc:docMk/>
          <pc:sldMk cId="277135228" sldId="272"/>
        </pc:sldMkLst>
        <pc:spChg chg="mod">
          <ac:chgData name="John Inglish" userId="S::jinglish@uoregon.edu::ef5b9b0c-b9da-4986-a9fd-fc2aecf0b5d4" providerId="AD" clId="Web-{1FD9D56E-C818-97D9-8E58-4CB7E3A655DD}" dt="2019-01-02T20:26:38.684" v="24" actId="20577"/>
          <ac:spMkLst>
            <pc:docMk/>
            <pc:sldMk cId="277135228" sldId="272"/>
            <ac:spMk id="2" creationId="{00000000-0000-0000-0000-000000000000}"/>
          </ac:spMkLst>
        </pc:spChg>
      </pc:sldChg>
    </pc:docChg>
  </pc:docChgLst>
  <pc:docChgLst>
    <pc:chgData clId="Web-{2156DBAA-AA66-40B3-8F4B-7101B49C62DC}"/>
  </pc:docChgLst>
  <pc:docChgLst>
    <pc:chgData name="Erik Girvan" userId="S::girvan@uoregon.edu::fc89a071-3f1f-45c4-81b5-b545aaebf1e9" providerId="AD" clId="Web-{AE61A5D7-C9FC-2ABB-6A33-4787FB4FFBB7}"/>
    <pc:docChg chg="addSld">
      <pc:chgData name="Erik Girvan" userId="S::girvan@uoregon.edu::fc89a071-3f1f-45c4-81b5-b545aaebf1e9" providerId="AD" clId="Web-{AE61A5D7-C9FC-2ABB-6A33-4787FB4FFBB7}" dt="2019-01-03T16:12:07.739" v="0"/>
      <pc:docMkLst>
        <pc:docMk/>
      </pc:docMkLst>
      <pc:sldChg chg="new">
        <pc:chgData name="Erik Girvan" userId="S::girvan@uoregon.edu::fc89a071-3f1f-45c4-81b5-b545aaebf1e9" providerId="AD" clId="Web-{AE61A5D7-C9FC-2ABB-6A33-4787FB4FFBB7}" dt="2019-01-03T16:12:07.739" v="0"/>
        <pc:sldMkLst>
          <pc:docMk/>
          <pc:sldMk cId="558732028" sldId="921"/>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PRIDE%20Pilot%20study%202019-2020\4J%20PD%20Data%20graphs.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1" Type="http://schemas.openxmlformats.org/officeDocument/2006/relationships/oleObject" Target="file:///E:\PRIDE%20Pilot%20study%202019-2020\4J%20PD%20Data%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PRIDE%20Pilot%20study%202019-2020\4J%20PD%20Data%20graphs.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files\coe-cc-share\coe\CEQP\A.%20CEQP%20Staff%20Folders\Claudia\PRIDE%20Goal%202%202017-2020\Field%20Test%202018-19\Pre%20Staff%20Survey%20Results%202-11-2019.xlsx"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oleObject" Target="file:///\\files\coe-cc-share\coe\CEQP\A.%20CEQP%20Staff%20Folders\Claudia\PRIDE%20Goal%202%202017-2020\Field%20Test%202018-19\Pre%20Staff%20Survey%20Results%202-11-2019.xlsx" TargetMode="External"/><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3" Type="http://schemas.openxmlformats.org/officeDocument/2006/relationships/oleObject" Target="file:///\\files\coe-cc-share\coe\CEQP\A.%20CEQP%20Staff%20Folders\Claudia\PRIDE%20Goal%202%202017-2020\Field%20Test%202018-19\Pre%20Staff%20Survey%20Results%202-11-2019.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17417614464859E-2"/>
          <c:y val="1.7123869549972016E-2"/>
          <c:w val="0.91030730533683291"/>
          <c:h val="0.78487804694824059"/>
        </c:manualLayout>
      </c:layout>
      <c:barChart>
        <c:barDir val="col"/>
        <c:grouping val="clustered"/>
        <c:varyColors val="0"/>
        <c:ser>
          <c:idx val="0"/>
          <c:order val="0"/>
          <c:tx>
            <c:strRef>
              <c:f>Sheet1!$B$36</c:f>
              <c:strCache>
                <c:ptCount val="1"/>
                <c:pt idx="0">
                  <c:v>Pct Enrolled with one or more Susp/Exp</c:v>
                </c:pt>
              </c:strCache>
            </c:strRef>
          </c:tx>
          <c:invertIfNegative val="0"/>
          <c:cat>
            <c:strRef>
              <c:f>Sheet1!$A$37:$A$48</c:f>
              <c:strCache>
                <c:ptCount val="12"/>
                <c:pt idx="0">
                  <c:v>Total</c:v>
                </c:pt>
                <c:pt idx="1">
                  <c:v>Male</c:v>
                </c:pt>
                <c:pt idx="2">
                  <c:v>Female</c:v>
                </c:pt>
                <c:pt idx="3">
                  <c:v>White</c:v>
                </c:pt>
                <c:pt idx="4">
                  <c:v>Black/AfrAm</c:v>
                </c:pt>
                <c:pt idx="5">
                  <c:v>Hispanic/Latinx</c:v>
                </c:pt>
                <c:pt idx="6">
                  <c:v>Asian</c:v>
                </c:pt>
                <c:pt idx="7">
                  <c:v>NatHaw/PacIsl</c:v>
                </c:pt>
                <c:pt idx="8">
                  <c:v>AIAN</c:v>
                </c:pt>
                <c:pt idx="9">
                  <c:v>Multiracial</c:v>
                </c:pt>
                <c:pt idx="10">
                  <c:v>SPED</c:v>
                </c:pt>
                <c:pt idx="11">
                  <c:v>Non-SPED</c:v>
                </c:pt>
              </c:strCache>
            </c:strRef>
          </c:cat>
          <c:val>
            <c:numRef>
              <c:f>Sheet1!$B$37:$B$48</c:f>
              <c:numCache>
                <c:formatCode>General</c:formatCode>
                <c:ptCount val="12"/>
                <c:pt idx="0">
                  <c:v>5.2</c:v>
                </c:pt>
                <c:pt idx="1">
                  <c:v>7.4</c:v>
                </c:pt>
                <c:pt idx="2">
                  <c:v>2.8</c:v>
                </c:pt>
                <c:pt idx="3">
                  <c:v>4.8</c:v>
                </c:pt>
                <c:pt idx="4">
                  <c:v>9.9</c:v>
                </c:pt>
                <c:pt idx="5">
                  <c:v>5.9</c:v>
                </c:pt>
                <c:pt idx="6">
                  <c:v>1.4</c:v>
                </c:pt>
                <c:pt idx="7">
                  <c:v>6.7</c:v>
                </c:pt>
                <c:pt idx="8">
                  <c:v>8.6999999999999993</c:v>
                </c:pt>
                <c:pt idx="9">
                  <c:v>5.5</c:v>
                </c:pt>
                <c:pt idx="10">
                  <c:v>9.9</c:v>
                </c:pt>
                <c:pt idx="11">
                  <c:v>4.4000000000000004</c:v>
                </c:pt>
              </c:numCache>
            </c:numRef>
          </c:val>
          <c:extLst>
            <c:ext xmlns:c16="http://schemas.microsoft.com/office/drawing/2014/chart" uri="{C3380CC4-5D6E-409C-BE32-E72D297353CC}">
              <c16:uniqueId val="{00000000-1ADE-4F97-9654-D96ABDD0AAE8}"/>
            </c:ext>
          </c:extLst>
        </c:ser>
        <c:dLbls>
          <c:showLegendKey val="0"/>
          <c:showVal val="0"/>
          <c:showCatName val="0"/>
          <c:showSerName val="0"/>
          <c:showPercent val="0"/>
          <c:showBubbleSize val="0"/>
        </c:dLbls>
        <c:gapWidth val="150"/>
        <c:axId val="119135744"/>
        <c:axId val="40684928"/>
      </c:barChart>
      <c:catAx>
        <c:axId val="119135744"/>
        <c:scaling>
          <c:orientation val="minMax"/>
        </c:scaling>
        <c:delete val="0"/>
        <c:axPos val="b"/>
        <c:numFmt formatCode="General" sourceLinked="0"/>
        <c:majorTickMark val="out"/>
        <c:minorTickMark val="none"/>
        <c:tickLblPos val="nextTo"/>
        <c:txPr>
          <a:bodyPr/>
          <a:lstStyle/>
          <a:p>
            <a:pPr>
              <a:defRPr sz="1600"/>
            </a:pPr>
            <a:endParaRPr lang="en-US"/>
          </a:p>
        </c:txPr>
        <c:crossAx val="40684928"/>
        <c:crosses val="autoZero"/>
        <c:auto val="1"/>
        <c:lblAlgn val="ctr"/>
        <c:lblOffset val="100"/>
        <c:noMultiLvlLbl val="0"/>
      </c:catAx>
      <c:valAx>
        <c:axId val="40684928"/>
        <c:scaling>
          <c:orientation val="minMax"/>
        </c:scaling>
        <c:delete val="0"/>
        <c:axPos val="l"/>
        <c:majorGridlines/>
        <c:title>
          <c:tx>
            <c:rich>
              <a:bodyPr rot="-5400000" vert="horz"/>
              <a:lstStyle/>
              <a:p>
                <a:pPr>
                  <a:defRPr/>
                </a:pPr>
                <a:r>
                  <a:rPr lang="en-US"/>
                  <a:t>Percent of Students</a:t>
                </a:r>
              </a:p>
            </c:rich>
          </c:tx>
          <c:overlay val="0"/>
        </c:title>
        <c:numFmt formatCode="General" sourceLinked="1"/>
        <c:majorTickMark val="out"/>
        <c:minorTickMark val="none"/>
        <c:tickLblPos val="nextTo"/>
        <c:txPr>
          <a:bodyPr/>
          <a:lstStyle/>
          <a:p>
            <a:pPr>
              <a:defRPr sz="1600"/>
            </a:pPr>
            <a:endParaRPr lang="en-US"/>
          </a:p>
        </c:txPr>
        <c:crossAx val="119135744"/>
        <c:crosses val="autoZero"/>
        <c:crossBetween val="between"/>
      </c:valAx>
    </c:plotArea>
    <c:plotVisOnly val="1"/>
    <c:dispBlanksAs val="gap"/>
    <c:showDLblsOverMax val="0"/>
  </c:chart>
  <c:txPr>
    <a:bodyPr/>
    <a:lstStyle/>
    <a:p>
      <a:pPr>
        <a:defRPr sz="14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cat>
            <c:strRef>
              <c:f>Sheet1!$A$2:$A$5</c:f>
              <c:strCache>
                <c:ptCount val="4"/>
                <c:pt idx="0">
                  <c:v>Affective Qs</c:v>
                </c:pt>
                <c:pt idx="1">
                  <c:v>Active Listening</c:v>
                </c:pt>
                <c:pt idx="2">
                  <c:v>Reframing</c:v>
                </c:pt>
                <c:pt idx="3">
                  <c:v>Proactive Circles</c:v>
                </c:pt>
              </c:strCache>
            </c:strRef>
          </c:cat>
          <c:val>
            <c:numRef>
              <c:f>Sheet1!$B$2:$B$5</c:f>
              <c:numCache>
                <c:formatCode>General</c:formatCode>
                <c:ptCount val="4"/>
                <c:pt idx="0">
                  <c:v>2.95</c:v>
                </c:pt>
                <c:pt idx="1">
                  <c:v>3.61</c:v>
                </c:pt>
                <c:pt idx="2">
                  <c:v>2.9</c:v>
                </c:pt>
                <c:pt idx="3">
                  <c:v>2.12</c:v>
                </c:pt>
              </c:numCache>
            </c:numRef>
          </c:val>
          <c:extLst>
            <c:ext xmlns:c16="http://schemas.microsoft.com/office/drawing/2014/chart" uri="{C3380CC4-5D6E-409C-BE32-E72D297353CC}">
              <c16:uniqueId val="{00000000-42E5-4849-900F-0A26DD5BB73C}"/>
            </c:ext>
          </c:extLst>
        </c:ser>
        <c:ser>
          <c:idx val="1"/>
          <c:order val="1"/>
          <c:tx>
            <c:strRef>
              <c:f>Sheet1!$C$1</c:f>
              <c:strCache>
                <c:ptCount val="1"/>
                <c:pt idx="0">
                  <c:v>Post</c:v>
                </c:pt>
              </c:strCache>
            </c:strRef>
          </c:tx>
          <c:spPr>
            <a:solidFill>
              <a:schemeClr val="accent2"/>
            </a:solidFill>
            <a:ln>
              <a:noFill/>
            </a:ln>
            <a:effectLst/>
          </c:spPr>
          <c:invertIfNegative val="0"/>
          <c:cat>
            <c:strRef>
              <c:f>Sheet1!$A$2:$A$5</c:f>
              <c:strCache>
                <c:ptCount val="4"/>
                <c:pt idx="0">
                  <c:v>Affective Qs</c:v>
                </c:pt>
                <c:pt idx="1">
                  <c:v>Active Listening</c:v>
                </c:pt>
                <c:pt idx="2">
                  <c:v>Reframing</c:v>
                </c:pt>
                <c:pt idx="3">
                  <c:v>Proactive Circles</c:v>
                </c:pt>
              </c:strCache>
            </c:strRef>
          </c:cat>
          <c:val>
            <c:numRef>
              <c:f>Sheet1!$C$2:$C$5</c:f>
              <c:numCache>
                <c:formatCode>General</c:formatCode>
                <c:ptCount val="4"/>
                <c:pt idx="0">
                  <c:v>3.41</c:v>
                </c:pt>
                <c:pt idx="1">
                  <c:v>3.78</c:v>
                </c:pt>
                <c:pt idx="2">
                  <c:v>3.22</c:v>
                </c:pt>
                <c:pt idx="3">
                  <c:v>2.8</c:v>
                </c:pt>
              </c:numCache>
            </c:numRef>
          </c:val>
          <c:extLst>
            <c:ext xmlns:c16="http://schemas.microsoft.com/office/drawing/2014/chart" uri="{C3380CC4-5D6E-409C-BE32-E72D297353CC}">
              <c16:uniqueId val="{00000001-42E5-4849-900F-0A26DD5BB73C}"/>
            </c:ext>
          </c:extLst>
        </c:ser>
        <c:dLbls>
          <c:showLegendKey val="0"/>
          <c:showVal val="0"/>
          <c:showCatName val="0"/>
          <c:showSerName val="0"/>
          <c:showPercent val="0"/>
          <c:showBubbleSize val="0"/>
        </c:dLbls>
        <c:gapWidth val="100"/>
        <c:overlap val="-10"/>
        <c:axId val="137119744"/>
        <c:axId val="115901568"/>
      </c:barChart>
      <c:catAx>
        <c:axId val="137119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15901568"/>
        <c:crosses val="autoZero"/>
        <c:auto val="1"/>
        <c:lblAlgn val="ctr"/>
        <c:lblOffset val="100"/>
        <c:noMultiLvlLbl val="0"/>
      </c:catAx>
      <c:valAx>
        <c:axId val="115901568"/>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sz="2000"/>
                </a:pPr>
                <a:r>
                  <a:rPr lang="en-US" sz="2000" b="0" dirty="0" smtClean="0"/>
                  <a:t>Mean Ratings</a:t>
                </a:r>
              </a:p>
            </c:rich>
          </c:tx>
          <c:layout>
            <c:manualLayout>
              <c:xMode val="edge"/>
              <c:yMode val="edge"/>
              <c:x val="4.4606651870370958E-3"/>
              <c:y val="0.20881738906269243"/>
            </c:manualLayout>
          </c:layout>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37119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White</c:v>
                </c:pt>
              </c:strCache>
            </c:strRef>
          </c:tx>
          <c:spPr>
            <a:solidFill>
              <a:schemeClr val="accent1"/>
            </a:solidFill>
            <a:ln>
              <a:noFill/>
            </a:ln>
            <a:effectLst/>
          </c:spPr>
          <c:invertIfNegative val="0"/>
          <c:cat>
            <c:strRef>
              <c:f>Sheet1!$A$2:$A$5</c:f>
              <c:strCache>
                <c:ptCount val="4"/>
                <c:pt idx="0">
                  <c:v>Racial Fairness</c:v>
                </c:pt>
                <c:pt idx="1">
                  <c:v>Absence of Bullying</c:v>
                </c:pt>
                <c:pt idx="2">
                  <c:v>Procedural Justice</c:v>
                </c:pt>
                <c:pt idx="3">
                  <c:v>Social Capital</c:v>
                </c:pt>
              </c:strCache>
            </c:strRef>
          </c:cat>
          <c:val>
            <c:numRef>
              <c:f>Sheet1!$B$2:$B$5</c:f>
              <c:numCache>
                <c:formatCode>General</c:formatCode>
                <c:ptCount val="4"/>
                <c:pt idx="0">
                  <c:v>4.05</c:v>
                </c:pt>
                <c:pt idx="1">
                  <c:v>4.04</c:v>
                </c:pt>
                <c:pt idx="2">
                  <c:v>3.3</c:v>
                </c:pt>
                <c:pt idx="3">
                  <c:v>3.95</c:v>
                </c:pt>
              </c:numCache>
            </c:numRef>
          </c:val>
          <c:extLst>
            <c:ext xmlns:c16="http://schemas.microsoft.com/office/drawing/2014/chart" uri="{C3380CC4-5D6E-409C-BE32-E72D297353CC}">
              <c16:uniqueId val="{00000000-4B73-4716-A6CE-B6410617534F}"/>
            </c:ext>
          </c:extLst>
        </c:ser>
        <c:ser>
          <c:idx val="1"/>
          <c:order val="1"/>
          <c:tx>
            <c:strRef>
              <c:f>Sheet1!$C$1</c:f>
              <c:strCache>
                <c:ptCount val="1"/>
                <c:pt idx="0">
                  <c:v>Latinx</c:v>
                </c:pt>
              </c:strCache>
            </c:strRef>
          </c:tx>
          <c:spPr>
            <a:solidFill>
              <a:schemeClr val="accent2"/>
            </a:solidFill>
            <a:ln>
              <a:noFill/>
            </a:ln>
            <a:effectLst/>
          </c:spPr>
          <c:invertIfNegative val="0"/>
          <c:cat>
            <c:strRef>
              <c:f>Sheet1!$A$2:$A$5</c:f>
              <c:strCache>
                <c:ptCount val="4"/>
                <c:pt idx="0">
                  <c:v>Racial Fairness</c:v>
                </c:pt>
                <c:pt idx="1">
                  <c:v>Absence of Bullying</c:v>
                </c:pt>
                <c:pt idx="2">
                  <c:v>Procedural Justice</c:v>
                </c:pt>
                <c:pt idx="3">
                  <c:v>Social Capital</c:v>
                </c:pt>
              </c:strCache>
            </c:strRef>
          </c:cat>
          <c:val>
            <c:numRef>
              <c:f>Sheet1!$C$2:$C$5</c:f>
              <c:numCache>
                <c:formatCode>General</c:formatCode>
                <c:ptCount val="4"/>
                <c:pt idx="0">
                  <c:v>3.64</c:v>
                </c:pt>
                <c:pt idx="1">
                  <c:v>4.25</c:v>
                </c:pt>
                <c:pt idx="2">
                  <c:v>2.93</c:v>
                </c:pt>
                <c:pt idx="3">
                  <c:v>3.81</c:v>
                </c:pt>
              </c:numCache>
            </c:numRef>
          </c:val>
          <c:extLst>
            <c:ext xmlns:c16="http://schemas.microsoft.com/office/drawing/2014/chart" uri="{C3380CC4-5D6E-409C-BE32-E72D297353CC}">
              <c16:uniqueId val="{00000001-4B73-4716-A6CE-B6410617534F}"/>
            </c:ext>
          </c:extLst>
        </c:ser>
        <c:ser>
          <c:idx val="2"/>
          <c:order val="2"/>
          <c:tx>
            <c:strRef>
              <c:f>Sheet1!$D$1</c:f>
              <c:strCache>
                <c:ptCount val="1"/>
                <c:pt idx="0">
                  <c:v>Multiracial</c:v>
                </c:pt>
              </c:strCache>
            </c:strRef>
          </c:tx>
          <c:spPr>
            <a:solidFill>
              <a:schemeClr val="accent3"/>
            </a:solidFill>
            <a:ln>
              <a:noFill/>
            </a:ln>
            <a:effectLst/>
          </c:spPr>
          <c:invertIfNegative val="0"/>
          <c:cat>
            <c:strRef>
              <c:f>Sheet1!$A$2:$A$5</c:f>
              <c:strCache>
                <c:ptCount val="4"/>
                <c:pt idx="0">
                  <c:v>Racial Fairness</c:v>
                </c:pt>
                <c:pt idx="1">
                  <c:v>Absence of Bullying</c:v>
                </c:pt>
                <c:pt idx="2">
                  <c:v>Procedural Justice</c:v>
                </c:pt>
                <c:pt idx="3">
                  <c:v>Social Capital</c:v>
                </c:pt>
              </c:strCache>
            </c:strRef>
          </c:cat>
          <c:val>
            <c:numRef>
              <c:f>Sheet1!$D$2:$D$5</c:f>
              <c:numCache>
                <c:formatCode>General</c:formatCode>
                <c:ptCount val="4"/>
                <c:pt idx="0">
                  <c:v>3.52</c:v>
                </c:pt>
                <c:pt idx="1">
                  <c:v>4</c:v>
                </c:pt>
                <c:pt idx="2">
                  <c:v>3.3</c:v>
                </c:pt>
                <c:pt idx="3">
                  <c:v>3.75</c:v>
                </c:pt>
              </c:numCache>
            </c:numRef>
          </c:val>
          <c:extLst>
            <c:ext xmlns:c16="http://schemas.microsoft.com/office/drawing/2014/chart" uri="{C3380CC4-5D6E-409C-BE32-E72D297353CC}">
              <c16:uniqueId val="{00000002-4B73-4716-A6CE-B6410617534F}"/>
            </c:ext>
          </c:extLst>
        </c:ser>
        <c:dLbls>
          <c:showLegendKey val="0"/>
          <c:showVal val="0"/>
          <c:showCatName val="0"/>
          <c:showSerName val="0"/>
          <c:showPercent val="0"/>
          <c:showBubbleSize val="0"/>
        </c:dLbls>
        <c:gapWidth val="219"/>
        <c:overlap val="-27"/>
        <c:axId val="137120256"/>
        <c:axId val="120120448"/>
      </c:barChart>
      <c:catAx>
        <c:axId val="13712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0120448"/>
        <c:crosses val="autoZero"/>
        <c:auto val="1"/>
        <c:lblAlgn val="ctr"/>
        <c:lblOffset val="100"/>
        <c:noMultiLvlLbl val="0"/>
      </c:catAx>
      <c:valAx>
        <c:axId val="120120448"/>
        <c:scaling>
          <c:orientation val="minMax"/>
          <c:max val="7"/>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7120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White</c:v>
                </c:pt>
              </c:strCache>
            </c:strRef>
          </c:tx>
          <c:spPr>
            <a:solidFill>
              <a:schemeClr val="accent1"/>
            </a:solidFill>
            <a:ln>
              <a:noFill/>
            </a:ln>
            <a:effectLst/>
          </c:spPr>
          <c:invertIfNegative val="0"/>
          <c:cat>
            <c:strRef>
              <c:f>Sheet1!$A$2:$A$5</c:f>
              <c:strCache>
                <c:ptCount val="4"/>
                <c:pt idx="0">
                  <c:v>Racial Fairness</c:v>
                </c:pt>
                <c:pt idx="1">
                  <c:v>Absence of Bullying</c:v>
                </c:pt>
                <c:pt idx="2">
                  <c:v>Procedural Justice</c:v>
                </c:pt>
                <c:pt idx="3">
                  <c:v>Social Capital</c:v>
                </c:pt>
              </c:strCache>
            </c:strRef>
          </c:cat>
          <c:val>
            <c:numRef>
              <c:f>Sheet1!$B$2:$B$5</c:f>
              <c:numCache>
                <c:formatCode>General</c:formatCode>
                <c:ptCount val="4"/>
                <c:pt idx="0">
                  <c:v>3.8</c:v>
                </c:pt>
                <c:pt idx="1">
                  <c:v>3.96</c:v>
                </c:pt>
                <c:pt idx="2">
                  <c:v>5.0599999999999996</c:v>
                </c:pt>
                <c:pt idx="3">
                  <c:v>3.85</c:v>
                </c:pt>
              </c:numCache>
            </c:numRef>
          </c:val>
          <c:extLst>
            <c:ext xmlns:c16="http://schemas.microsoft.com/office/drawing/2014/chart" uri="{C3380CC4-5D6E-409C-BE32-E72D297353CC}">
              <c16:uniqueId val="{00000000-AB81-4BA6-A3A6-60DC96542148}"/>
            </c:ext>
          </c:extLst>
        </c:ser>
        <c:ser>
          <c:idx val="1"/>
          <c:order val="1"/>
          <c:tx>
            <c:strRef>
              <c:f>Sheet1!$C$1</c:f>
              <c:strCache>
                <c:ptCount val="1"/>
                <c:pt idx="0">
                  <c:v>Latinx</c:v>
                </c:pt>
              </c:strCache>
            </c:strRef>
          </c:tx>
          <c:spPr>
            <a:solidFill>
              <a:schemeClr val="accent2"/>
            </a:solidFill>
            <a:ln>
              <a:noFill/>
            </a:ln>
            <a:effectLst/>
          </c:spPr>
          <c:invertIfNegative val="0"/>
          <c:cat>
            <c:strRef>
              <c:f>Sheet1!$A$2:$A$5</c:f>
              <c:strCache>
                <c:ptCount val="4"/>
                <c:pt idx="0">
                  <c:v>Racial Fairness</c:v>
                </c:pt>
                <c:pt idx="1">
                  <c:v>Absence of Bullying</c:v>
                </c:pt>
                <c:pt idx="2">
                  <c:v>Procedural Justice</c:v>
                </c:pt>
                <c:pt idx="3">
                  <c:v>Social Capital</c:v>
                </c:pt>
              </c:strCache>
            </c:strRef>
          </c:cat>
          <c:val>
            <c:numRef>
              <c:f>Sheet1!$C$2:$C$5</c:f>
              <c:numCache>
                <c:formatCode>General</c:formatCode>
                <c:ptCount val="4"/>
                <c:pt idx="0">
                  <c:v>3.68</c:v>
                </c:pt>
                <c:pt idx="1">
                  <c:v>4.2</c:v>
                </c:pt>
                <c:pt idx="2">
                  <c:v>5.45</c:v>
                </c:pt>
                <c:pt idx="3">
                  <c:v>4.0599999999999996</c:v>
                </c:pt>
              </c:numCache>
            </c:numRef>
          </c:val>
          <c:extLst>
            <c:ext xmlns:c16="http://schemas.microsoft.com/office/drawing/2014/chart" uri="{C3380CC4-5D6E-409C-BE32-E72D297353CC}">
              <c16:uniqueId val="{00000001-AB81-4BA6-A3A6-60DC96542148}"/>
            </c:ext>
          </c:extLst>
        </c:ser>
        <c:ser>
          <c:idx val="2"/>
          <c:order val="2"/>
          <c:tx>
            <c:strRef>
              <c:f>Sheet1!$D$1</c:f>
              <c:strCache>
                <c:ptCount val="1"/>
                <c:pt idx="0">
                  <c:v>Multiracial</c:v>
                </c:pt>
              </c:strCache>
            </c:strRef>
          </c:tx>
          <c:spPr>
            <a:solidFill>
              <a:schemeClr val="accent3"/>
            </a:solidFill>
            <a:ln>
              <a:noFill/>
            </a:ln>
            <a:effectLst/>
          </c:spPr>
          <c:invertIfNegative val="0"/>
          <c:cat>
            <c:strRef>
              <c:f>Sheet1!$A$2:$A$5</c:f>
              <c:strCache>
                <c:ptCount val="4"/>
                <c:pt idx="0">
                  <c:v>Racial Fairness</c:v>
                </c:pt>
                <c:pt idx="1">
                  <c:v>Absence of Bullying</c:v>
                </c:pt>
                <c:pt idx="2">
                  <c:v>Procedural Justice</c:v>
                </c:pt>
                <c:pt idx="3">
                  <c:v>Social Capital</c:v>
                </c:pt>
              </c:strCache>
            </c:strRef>
          </c:cat>
          <c:val>
            <c:numRef>
              <c:f>Sheet1!$D$2:$D$5</c:f>
              <c:numCache>
                <c:formatCode>General</c:formatCode>
                <c:ptCount val="4"/>
                <c:pt idx="0">
                  <c:v>3.39</c:v>
                </c:pt>
                <c:pt idx="1">
                  <c:v>3.92</c:v>
                </c:pt>
                <c:pt idx="2">
                  <c:v>4.6100000000000003</c:v>
                </c:pt>
                <c:pt idx="3">
                  <c:v>3.71</c:v>
                </c:pt>
              </c:numCache>
            </c:numRef>
          </c:val>
          <c:extLst>
            <c:ext xmlns:c16="http://schemas.microsoft.com/office/drawing/2014/chart" uri="{C3380CC4-5D6E-409C-BE32-E72D297353CC}">
              <c16:uniqueId val="{00000002-AB81-4BA6-A3A6-60DC96542148}"/>
            </c:ext>
          </c:extLst>
        </c:ser>
        <c:dLbls>
          <c:showLegendKey val="0"/>
          <c:showVal val="0"/>
          <c:showCatName val="0"/>
          <c:showSerName val="0"/>
          <c:showPercent val="0"/>
          <c:showBubbleSize val="0"/>
        </c:dLbls>
        <c:gapWidth val="219"/>
        <c:overlap val="-27"/>
        <c:axId val="2297856"/>
        <c:axId val="120124480"/>
      </c:barChart>
      <c:catAx>
        <c:axId val="229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0124480"/>
        <c:crosses val="autoZero"/>
        <c:auto val="1"/>
        <c:lblAlgn val="ctr"/>
        <c:lblOffset val="100"/>
        <c:noMultiLvlLbl val="0"/>
      </c:catAx>
      <c:valAx>
        <c:axId val="120124480"/>
        <c:scaling>
          <c:orientation val="minMax"/>
          <c:max val="7"/>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978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Percent of Students</a:t>
            </a:r>
            <a:r>
              <a:rPr lang="en-US" sz="1600" baseline="0" dirty="0"/>
              <a:t> with ORD</a:t>
            </a:r>
            <a:endParaRPr lang="en-US" sz="1600" dirty="0"/>
          </a:p>
          <a:p>
            <a:pPr>
              <a:defRPr/>
            </a:pPr>
            <a:r>
              <a:rPr lang="en-US" sz="1600" dirty="0"/>
              <a:t>2012-13:</a:t>
            </a:r>
            <a:r>
              <a:rPr lang="en-US" sz="1600" baseline="0" dirty="0"/>
              <a:t> PBIS</a:t>
            </a:r>
            <a:endParaRPr lang="en-US" sz="1600" dirty="0"/>
          </a:p>
        </c:rich>
      </c:tx>
      <c:layout/>
      <c:overlay val="0"/>
    </c:title>
    <c:autoTitleDeleted val="0"/>
    <c:plotArea>
      <c:layout/>
      <c:barChart>
        <c:barDir val="col"/>
        <c:grouping val="clustered"/>
        <c:varyColors val="0"/>
        <c:ser>
          <c:idx val="1"/>
          <c:order val="0"/>
          <c:tx>
            <c:strRef>
              <c:f>Sheet1!$C$21:$C$22</c:f>
              <c:strCache>
                <c:ptCount val="2"/>
                <c:pt idx="1">
                  <c:v>Pct with ODR</c:v>
                </c:pt>
              </c:strCache>
            </c:strRef>
          </c:tx>
          <c:invertIfNegative val="0"/>
          <c:cat>
            <c:strRef>
              <c:f>Sheet1!$A$23:$A$29</c:f>
              <c:strCache>
                <c:ptCount val="7"/>
                <c:pt idx="0">
                  <c:v>White</c:v>
                </c:pt>
                <c:pt idx="1">
                  <c:v>Black/AfrAm</c:v>
                </c:pt>
                <c:pt idx="2">
                  <c:v>Hispanic/Latinx</c:v>
                </c:pt>
                <c:pt idx="3">
                  <c:v>Asian</c:v>
                </c:pt>
                <c:pt idx="4">
                  <c:v>NatHaw/PacIsl</c:v>
                </c:pt>
                <c:pt idx="5">
                  <c:v>AIAN</c:v>
                </c:pt>
                <c:pt idx="6">
                  <c:v>Multiracial</c:v>
                </c:pt>
              </c:strCache>
            </c:strRef>
          </c:cat>
          <c:val>
            <c:numRef>
              <c:f>Sheet1!$C$23:$C$29</c:f>
              <c:numCache>
                <c:formatCode>0.00</c:formatCode>
                <c:ptCount val="7"/>
                <c:pt idx="0">
                  <c:v>16.618497109826588</c:v>
                </c:pt>
                <c:pt idx="1">
                  <c:v>22.22</c:v>
                </c:pt>
                <c:pt idx="2">
                  <c:v>19.3</c:v>
                </c:pt>
                <c:pt idx="3">
                  <c:v>25</c:v>
                </c:pt>
                <c:pt idx="4">
                  <c:v>0</c:v>
                </c:pt>
                <c:pt idx="5">
                  <c:v>12.5</c:v>
                </c:pt>
                <c:pt idx="6">
                  <c:v>3.66</c:v>
                </c:pt>
              </c:numCache>
            </c:numRef>
          </c:val>
          <c:extLst>
            <c:ext xmlns:c16="http://schemas.microsoft.com/office/drawing/2014/chart" uri="{C3380CC4-5D6E-409C-BE32-E72D297353CC}">
              <c16:uniqueId val="{00000000-0EA9-4950-BD0D-986D01993544}"/>
            </c:ext>
          </c:extLst>
        </c:ser>
        <c:dLbls>
          <c:showLegendKey val="0"/>
          <c:showVal val="0"/>
          <c:showCatName val="0"/>
          <c:showSerName val="0"/>
          <c:showPercent val="0"/>
          <c:showBubbleSize val="0"/>
        </c:dLbls>
        <c:gapWidth val="150"/>
        <c:axId val="120292864"/>
        <c:axId val="40687808"/>
      </c:barChart>
      <c:catAx>
        <c:axId val="120292864"/>
        <c:scaling>
          <c:orientation val="minMax"/>
        </c:scaling>
        <c:delete val="0"/>
        <c:axPos val="b"/>
        <c:numFmt formatCode="General" sourceLinked="0"/>
        <c:majorTickMark val="out"/>
        <c:minorTickMark val="none"/>
        <c:tickLblPos val="nextTo"/>
        <c:txPr>
          <a:bodyPr/>
          <a:lstStyle/>
          <a:p>
            <a:pPr>
              <a:defRPr sz="1400"/>
            </a:pPr>
            <a:endParaRPr lang="en-US"/>
          </a:p>
        </c:txPr>
        <c:crossAx val="40687808"/>
        <c:crosses val="autoZero"/>
        <c:auto val="1"/>
        <c:lblAlgn val="ctr"/>
        <c:lblOffset val="100"/>
        <c:noMultiLvlLbl val="0"/>
      </c:catAx>
      <c:valAx>
        <c:axId val="40687808"/>
        <c:scaling>
          <c:orientation val="minMax"/>
          <c:max val="100"/>
        </c:scaling>
        <c:delete val="0"/>
        <c:axPos val="l"/>
        <c:majorGridlines/>
        <c:numFmt formatCode="0" sourceLinked="0"/>
        <c:majorTickMark val="out"/>
        <c:minorTickMark val="none"/>
        <c:tickLblPos val="nextTo"/>
        <c:txPr>
          <a:bodyPr/>
          <a:lstStyle/>
          <a:p>
            <a:pPr>
              <a:defRPr sz="1400"/>
            </a:pPr>
            <a:endParaRPr lang="en-US"/>
          </a:p>
        </c:txPr>
        <c:crossAx val="12029286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Percent of Students</a:t>
            </a:r>
            <a:r>
              <a:rPr lang="en-US" sz="1600" baseline="0" dirty="0"/>
              <a:t> with ODR</a:t>
            </a:r>
            <a:endParaRPr lang="en-US" sz="1600" dirty="0"/>
          </a:p>
          <a:p>
            <a:pPr>
              <a:defRPr/>
            </a:pPr>
            <a:r>
              <a:rPr lang="en-US" sz="1600" dirty="0"/>
              <a:t>2013-14: PBIS + RP</a:t>
            </a:r>
          </a:p>
        </c:rich>
      </c:tx>
      <c:layout/>
      <c:overlay val="0"/>
    </c:title>
    <c:autoTitleDeleted val="0"/>
    <c:plotArea>
      <c:layout/>
      <c:barChart>
        <c:barDir val="col"/>
        <c:grouping val="clustered"/>
        <c:varyColors val="0"/>
        <c:ser>
          <c:idx val="3"/>
          <c:order val="0"/>
          <c:tx>
            <c:strRef>
              <c:f>Sheet1!$E$22</c:f>
              <c:strCache>
                <c:ptCount val="1"/>
                <c:pt idx="0">
                  <c:v>Pct with ODR</c:v>
                </c:pt>
              </c:strCache>
            </c:strRef>
          </c:tx>
          <c:spPr>
            <a:solidFill>
              <a:schemeClr val="accent2"/>
            </a:solidFill>
          </c:spPr>
          <c:invertIfNegative val="0"/>
          <c:cat>
            <c:strRef>
              <c:f>Sheet1!$A$23:$A$29</c:f>
              <c:strCache>
                <c:ptCount val="7"/>
                <c:pt idx="0">
                  <c:v>White</c:v>
                </c:pt>
                <c:pt idx="1">
                  <c:v>Black/AfrAm</c:v>
                </c:pt>
                <c:pt idx="2">
                  <c:v>Hispanic/Latinx</c:v>
                </c:pt>
                <c:pt idx="3">
                  <c:v>Asian</c:v>
                </c:pt>
                <c:pt idx="4">
                  <c:v>NatHaw/PacIsl</c:v>
                </c:pt>
                <c:pt idx="5">
                  <c:v>AIAN</c:v>
                </c:pt>
                <c:pt idx="6">
                  <c:v>Multiracial</c:v>
                </c:pt>
              </c:strCache>
            </c:strRef>
          </c:cat>
          <c:val>
            <c:numRef>
              <c:f>Sheet1!$E$23:$E$29</c:f>
              <c:numCache>
                <c:formatCode>General</c:formatCode>
                <c:ptCount val="7"/>
                <c:pt idx="0">
                  <c:v>4.5599999999999996</c:v>
                </c:pt>
                <c:pt idx="1">
                  <c:v>0</c:v>
                </c:pt>
                <c:pt idx="2">
                  <c:v>5.03</c:v>
                </c:pt>
                <c:pt idx="3">
                  <c:v>0</c:v>
                </c:pt>
                <c:pt idx="4">
                  <c:v>33.33</c:v>
                </c:pt>
                <c:pt idx="5">
                  <c:v>6.25</c:v>
                </c:pt>
                <c:pt idx="6">
                  <c:v>0</c:v>
                </c:pt>
              </c:numCache>
            </c:numRef>
          </c:val>
          <c:extLst>
            <c:ext xmlns:c16="http://schemas.microsoft.com/office/drawing/2014/chart" uri="{C3380CC4-5D6E-409C-BE32-E72D297353CC}">
              <c16:uniqueId val="{00000000-E9AA-4E57-A4C4-68E6A33BC9EA}"/>
            </c:ext>
          </c:extLst>
        </c:ser>
        <c:dLbls>
          <c:showLegendKey val="0"/>
          <c:showVal val="0"/>
          <c:showCatName val="0"/>
          <c:showSerName val="0"/>
          <c:showPercent val="0"/>
          <c:showBubbleSize val="0"/>
        </c:dLbls>
        <c:gapWidth val="150"/>
        <c:axId val="120293376"/>
        <c:axId val="115130944"/>
      </c:barChart>
      <c:catAx>
        <c:axId val="120293376"/>
        <c:scaling>
          <c:orientation val="minMax"/>
        </c:scaling>
        <c:delete val="0"/>
        <c:axPos val="b"/>
        <c:numFmt formatCode="General" sourceLinked="0"/>
        <c:majorTickMark val="out"/>
        <c:minorTickMark val="none"/>
        <c:tickLblPos val="nextTo"/>
        <c:txPr>
          <a:bodyPr/>
          <a:lstStyle/>
          <a:p>
            <a:pPr>
              <a:defRPr sz="1400"/>
            </a:pPr>
            <a:endParaRPr lang="en-US"/>
          </a:p>
        </c:txPr>
        <c:crossAx val="115130944"/>
        <c:crosses val="autoZero"/>
        <c:auto val="1"/>
        <c:lblAlgn val="ctr"/>
        <c:lblOffset val="100"/>
        <c:noMultiLvlLbl val="0"/>
      </c:catAx>
      <c:valAx>
        <c:axId val="115130944"/>
        <c:scaling>
          <c:orientation val="minMax"/>
          <c:max val="100"/>
        </c:scaling>
        <c:delete val="0"/>
        <c:axPos val="l"/>
        <c:majorGridlines/>
        <c:numFmt formatCode="0" sourceLinked="0"/>
        <c:majorTickMark val="out"/>
        <c:minorTickMark val="none"/>
        <c:tickLblPos val="nextTo"/>
        <c:txPr>
          <a:bodyPr/>
          <a:lstStyle/>
          <a:p>
            <a:pPr>
              <a:defRPr sz="1400"/>
            </a:pPr>
            <a:endParaRPr lang="en-US"/>
          </a:p>
        </c:txPr>
        <c:crossAx val="12029337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Extent to which You Implement PBIS in your Classroom</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Charts!$B$44:$B$45</c:f>
              <c:strCache>
                <c:ptCount val="2"/>
                <c:pt idx="0">
                  <c:v>Pre</c:v>
                </c:pt>
                <c:pt idx="1">
                  <c:v>Mean</c:v>
                </c:pt>
              </c:strCache>
            </c:strRef>
          </c:tx>
          <c:spPr>
            <a:solidFill>
              <a:schemeClr val="accent1"/>
            </a:solidFill>
            <a:ln>
              <a:noFill/>
            </a:ln>
            <a:effectLst/>
          </c:spPr>
          <c:invertIfNegative val="0"/>
          <c:cat>
            <c:strRef>
              <c:f>Charts!$A$46:$A$54</c:f>
              <c:strCache>
                <c:ptCount val="9"/>
                <c:pt idx="0">
                  <c:v>I know PBIS</c:v>
                </c:pt>
                <c:pt idx="1">
                  <c:v>I regularly use PBIS in my classroom</c:v>
                </c:pt>
                <c:pt idx="2">
                  <c:v>PBIS reduces discipline problems</c:v>
                </c:pt>
                <c:pt idx="3">
                  <c:v>I define beh. expectations for my classroom</c:v>
                </c:pt>
                <c:pt idx="4">
                  <c:v>I post beh. expectations in my classroom</c:v>
                </c:pt>
                <c:pt idx="5">
                  <c:v>I teach expected beh. once a year</c:v>
                </c:pt>
                <c:pt idx="6">
                  <c:v>I frequently praise students for appropriate beh.</c:v>
                </c:pt>
                <c:pt idx="7">
                  <c:v>I use discipline data disaggregated by race to make decisions</c:v>
                </c:pt>
                <c:pt idx="8">
                  <c:v>I believe PBIS is effective in reducing inequities</c:v>
                </c:pt>
              </c:strCache>
            </c:strRef>
          </c:cat>
          <c:val>
            <c:numRef>
              <c:f>Charts!$B$46:$B$54</c:f>
              <c:numCache>
                <c:formatCode>###0.00</c:formatCode>
                <c:ptCount val="9"/>
                <c:pt idx="0">
                  <c:v>3.1951219512195124</c:v>
                </c:pt>
                <c:pt idx="1">
                  <c:v>3.4000000000000004</c:v>
                </c:pt>
                <c:pt idx="2">
                  <c:v>3.7804878048780486</c:v>
                </c:pt>
                <c:pt idx="3">
                  <c:v>3.707317073170731</c:v>
                </c:pt>
                <c:pt idx="4">
                  <c:v>3.1707317073170729</c:v>
                </c:pt>
                <c:pt idx="5">
                  <c:v>3.8000000000000012</c:v>
                </c:pt>
                <c:pt idx="6">
                  <c:v>4.0731707317073162</c:v>
                </c:pt>
                <c:pt idx="7">
                  <c:v>2.48780487804878</c:v>
                </c:pt>
                <c:pt idx="8">
                  <c:v>3.3902439024390243</c:v>
                </c:pt>
              </c:numCache>
            </c:numRef>
          </c:val>
          <c:extLst>
            <c:ext xmlns:c16="http://schemas.microsoft.com/office/drawing/2014/chart" uri="{C3380CC4-5D6E-409C-BE32-E72D297353CC}">
              <c16:uniqueId val="{00000000-C8AD-4A52-8D3D-76A586154D50}"/>
            </c:ext>
          </c:extLst>
        </c:ser>
        <c:ser>
          <c:idx val="2"/>
          <c:order val="1"/>
          <c:tx>
            <c:strRef>
              <c:f>Charts!$D$44:$D$45</c:f>
              <c:strCache>
                <c:ptCount val="2"/>
                <c:pt idx="0">
                  <c:v>Post</c:v>
                </c:pt>
                <c:pt idx="1">
                  <c:v>Mean</c:v>
                </c:pt>
              </c:strCache>
            </c:strRef>
          </c:tx>
          <c:spPr>
            <a:solidFill>
              <a:schemeClr val="accent3"/>
            </a:solidFill>
            <a:ln>
              <a:noFill/>
            </a:ln>
            <a:effectLst/>
          </c:spPr>
          <c:invertIfNegative val="0"/>
          <c:cat>
            <c:strRef>
              <c:f>Charts!$A$46:$A$54</c:f>
              <c:strCache>
                <c:ptCount val="9"/>
                <c:pt idx="0">
                  <c:v>I know PBIS</c:v>
                </c:pt>
                <c:pt idx="1">
                  <c:v>I regularly use PBIS in my classroom</c:v>
                </c:pt>
                <c:pt idx="2">
                  <c:v>PBIS reduces discipline problems</c:v>
                </c:pt>
                <c:pt idx="3">
                  <c:v>I define beh. expectations for my classroom</c:v>
                </c:pt>
                <c:pt idx="4">
                  <c:v>I post beh. expectations in my classroom</c:v>
                </c:pt>
                <c:pt idx="5">
                  <c:v>I teach expected beh. once a year</c:v>
                </c:pt>
                <c:pt idx="6">
                  <c:v>I frequently praise students for appropriate beh.</c:v>
                </c:pt>
                <c:pt idx="7">
                  <c:v>I use discipline data disaggregated by race to make decisions</c:v>
                </c:pt>
                <c:pt idx="8">
                  <c:v>I believe PBIS is effective in reducing inequities</c:v>
                </c:pt>
              </c:strCache>
            </c:strRef>
          </c:cat>
          <c:val>
            <c:numRef>
              <c:f>Charts!$D$46:$D$54</c:f>
              <c:numCache>
                <c:formatCode>###0.00</c:formatCode>
                <c:ptCount val="9"/>
                <c:pt idx="0">
                  <c:v>3.9285714285714279</c:v>
                </c:pt>
                <c:pt idx="1">
                  <c:v>3.6428571428571428</c:v>
                </c:pt>
                <c:pt idx="2">
                  <c:v>3.9285714285714284</c:v>
                </c:pt>
                <c:pt idx="3">
                  <c:v>3.8571428571428572</c:v>
                </c:pt>
                <c:pt idx="4">
                  <c:v>3.5</c:v>
                </c:pt>
                <c:pt idx="5">
                  <c:v>3.8571428571428568</c:v>
                </c:pt>
                <c:pt idx="6">
                  <c:v>4.2857142857142865</c:v>
                </c:pt>
                <c:pt idx="7">
                  <c:v>3.0000000000000004</c:v>
                </c:pt>
                <c:pt idx="8">
                  <c:v>3.7857142857142856</c:v>
                </c:pt>
              </c:numCache>
            </c:numRef>
          </c:val>
          <c:extLst>
            <c:ext xmlns:c16="http://schemas.microsoft.com/office/drawing/2014/chart" uri="{C3380CC4-5D6E-409C-BE32-E72D297353CC}">
              <c16:uniqueId val="{00000001-C8AD-4A52-8D3D-76A586154D50}"/>
            </c:ext>
          </c:extLst>
        </c:ser>
        <c:dLbls>
          <c:showLegendKey val="0"/>
          <c:showVal val="0"/>
          <c:showCatName val="0"/>
          <c:showSerName val="0"/>
          <c:showPercent val="0"/>
          <c:showBubbleSize val="0"/>
        </c:dLbls>
        <c:gapWidth val="219"/>
        <c:overlap val="-27"/>
        <c:axId val="443261280"/>
        <c:axId val="443272096"/>
      </c:barChart>
      <c:catAx>
        <c:axId val="443261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43272096"/>
        <c:crosses val="autoZero"/>
        <c:auto val="1"/>
        <c:lblAlgn val="ctr"/>
        <c:lblOffset val="100"/>
        <c:noMultiLvlLbl val="0"/>
      </c:catAx>
      <c:valAx>
        <c:axId val="443272096"/>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3261280"/>
        <c:crosses val="autoZero"/>
        <c:crossBetween val="between"/>
        <c:majorUnit val="1"/>
        <c:min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Restorative Practices in Your Classroom</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408326072823386"/>
          <c:y val="9.1115607800718368E-2"/>
          <c:w val="0.87591673927176616"/>
          <c:h val="0.5452897047408094"/>
        </c:manualLayout>
      </c:layout>
      <c:barChart>
        <c:barDir val="col"/>
        <c:grouping val="clustered"/>
        <c:varyColors val="0"/>
        <c:ser>
          <c:idx val="0"/>
          <c:order val="0"/>
          <c:tx>
            <c:strRef>
              <c:f>Charts!$B$57:$B$58</c:f>
              <c:strCache>
                <c:ptCount val="2"/>
                <c:pt idx="0">
                  <c:v>Pre</c:v>
                </c:pt>
                <c:pt idx="1">
                  <c:v>Mean</c:v>
                </c:pt>
              </c:strCache>
            </c:strRef>
          </c:tx>
          <c:spPr>
            <a:solidFill>
              <a:schemeClr val="accent1"/>
            </a:solidFill>
            <a:ln>
              <a:noFill/>
            </a:ln>
            <a:effectLst/>
          </c:spPr>
          <c:invertIfNegative val="0"/>
          <c:cat>
            <c:strRef>
              <c:f>Charts!$A$59:$A$69</c:f>
              <c:strCache>
                <c:ptCount val="11"/>
                <c:pt idx="0">
                  <c:v>Understand restorative justice/discipline</c:v>
                </c:pt>
                <c:pt idx="1">
                  <c:v>Understand affective lang</c:v>
                </c:pt>
                <c:pt idx="2">
                  <c:v>Use affective lang</c:v>
                </c:pt>
                <c:pt idx="3">
                  <c:v>Understand act list</c:v>
                </c:pt>
                <c:pt idx="4">
                  <c:v>Model and use act list </c:v>
                </c:pt>
                <c:pt idx="5">
                  <c:v>Understand reframing</c:v>
                </c:pt>
                <c:pt idx="6">
                  <c:v>Model and use reframing</c:v>
                </c:pt>
                <c:pt idx="7">
                  <c:v>Understand proactive circles</c:v>
                </c:pt>
                <c:pt idx="8">
                  <c:v>Use circles proactively</c:v>
                </c:pt>
                <c:pt idx="9">
                  <c:v>Understand restorative circles</c:v>
                </c:pt>
                <c:pt idx="10">
                  <c:v>Use restorative circles</c:v>
                </c:pt>
              </c:strCache>
            </c:strRef>
          </c:cat>
          <c:val>
            <c:numRef>
              <c:f>Charts!$B$59:$B$69</c:f>
              <c:numCache>
                <c:formatCode>###0.00</c:formatCode>
                <c:ptCount val="11"/>
                <c:pt idx="0">
                  <c:v>3.6341463414634148</c:v>
                </c:pt>
                <c:pt idx="1">
                  <c:v>3.6585365853658538</c:v>
                </c:pt>
                <c:pt idx="2">
                  <c:v>3.5853658536585353</c:v>
                </c:pt>
                <c:pt idx="3">
                  <c:v>4.3999999999999995</c:v>
                </c:pt>
                <c:pt idx="4">
                  <c:v>3.9024390243902438</c:v>
                </c:pt>
                <c:pt idx="5">
                  <c:v>3.51219512195122</c:v>
                </c:pt>
                <c:pt idx="6">
                  <c:v>3.4146341463414633</c:v>
                </c:pt>
                <c:pt idx="7">
                  <c:v>3.1219512195121948</c:v>
                </c:pt>
                <c:pt idx="8">
                  <c:v>2.5609756097560976</c:v>
                </c:pt>
                <c:pt idx="9">
                  <c:v>3.0487804878048781</c:v>
                </c:pt>
                <c:pt idx="10">
                  <c:v>2.5609756097560976</c:v>
                </c:pt>
              </c:numCache>
            </c:numRef>
          </c:val>
          <c:extLst>
            <c:ext xmlns:c16="http://schemas.microsoft.com/office/drawing/2014/chart" uri="{C3380CC4-5D6E-409C-BE32-E72D297353CC}">
              <c16:uniqueId val="{00000000-A77F-4AD3-AD29-D2B572649763}"/>
            </c:ext>
          </c:extLst>
        </c:ser>
        <c:ser>
          <c:idx val="2"/>
          <c:order val="1"/>
          <c:tx>
            <c:strRef>
              <c:f>Charts!$D$57:$D$58</c:f>
              <c:strCache>
                <c:ptCount val="2"/>
                <c:pt idx="0">
                  <c:v>Post</c:v>
                </c:pt>
                <c:pt idx="1">
                  <c:v>Mean</c:v>
                </c:pt>
              </c:strCache>
            </c:strRef>
          </c:tx>
          <c:spPr>
            <a:solidFill>
              <a:schemeClr val="accent3"/>
            </a:solidFill>
            <a:ln>
              <a:noFill/>
            </a:ln>
            <a:effectLst/>
          </c:spPr>
          <c:invertIfNegative val="0"/>
          <c:cat>
            <c:strRef>
              <c:f>Charts!$A$59:$A$69</c:f>
              <c:strCache>
                <c:ptCount val="11"/>
                <c:pt idx="0">
                  <c:v>Understand restorative justice/discipline</c:v>
                </c:pt>
                <c:pt idx="1">
                  <c:v>Understand affective lang</c:v>
                </c:pt>
                <c:pt idx="2">
                  <c:v>Use affective lang</c:v>
                </c:pt>
                <c:pt idx="3">
                  <c:v>Understand act list</c:v>
                </c:pt>
                <c:pt idx="4">
                  <c:v>Model and use act list </c:v>
                </c:pt>
                <c:pt idx="5">
                  <c:v>Understand reframing</c:v>
                </c:pt>
                <c:pt idx="6">
                  <c:v>Model and use reframing</c:v>
                </c:pt>
                <c:pt idx="7">
                  <c:v>Understand proactive circles</c:v>
                </c:pt>
                <c:pt idx="8">
                  <c:v>Use circles proactively</c:v>
                </c:pt>
                <c:pt idx="9">
                  <c:v>Understand restorative circles</c:v>
                </c:pt>
                <c:pt idx="10">
                  <c:v>Use restorative circles</c:v>
                </c:pt>
              </c:strCache>
            </c:strRef>
          </c:cat>
          <c:val>
            <c:numRef>
              <c:f>Charts!$D$59:$D$69</c:f>
              <c:numCache>
                <c:formatCode>###0.00</c:formatCode>
                <c:ptCount val="11"/>
                <c:pt idx="0">
                  <c:v>4.1428571428571423</c:v>
                </c:pt>
                <c:pt idx="1">
                  <c:v>4.2857142857142856</c:v>
                </c:pt>
                <c:pt idx="2">
                  <c:v>3.8571428571428572</c:v>
                </c:pt>
                <c:pt idx="3">
                  <c:v>4.4285714285714288</c:v>
                </c:pt>
                <c:pt idx="4">
                  <c:v>4.1428571428571432</c:v>
                </c:pt>
                <c:pt idx="5">
                  <c:v>4.0714285714285703</c:v>
                </c:pt>
                <c:pt idx="6">
                  <c:v>3.9285714285714288</c:v>
                </c:pt>
                <c:pt idx="7">
                  <c:v>4.2857142857142856</c:v>
                </c:pt>
                <c:pt idx="8">
                  <c:v>3.714285714285714</c:v>
                </c:pt>
                <c:pt idx="9">
                  <c:v>4.2142857142857135</c:v>
                </c:pt>
                <c:pt idx="10">
                  <c:v>3.4999999999999996</c:v>
                </c:pt>
              </c:numCache>
            </c:numRef>
          </c:val>
          <c:extLst>
            <c:ext xmlns:c16="http://schemas.microsoft.com/office/drawing/2014/chart" uri="{C3380CC4-5D6E-409C-BE32-E72D297353CC}">
              <c16:uniqueId val="{00000001-A77F-4AD3-AD29-D2B572649763}"/>
            </c:ext>
          </c:extLst>
        </c:ser>
        <c:dLbls>
          <c:showLegendKey val="0"/>
          <c:showVal val="0"/>
          <c:showCatName val="0"/>
          <c:showSerName val="0"/>
          <c:showPercent val="0"/>
          <c:showBubbleSize val="0"/>
        </c:dLbls>
        <c:gapWidth val="219"/>
        <c:overlap val="-27"/>
        <c:axId val="364609936"/>
        <c:axId val="364616176"/>
      </c:barChart>
      <c:catAx>
        <c:axId val="36460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64616176"/>
        <c:crosses val="autoZero"/>
        <c:auto val="1"/>
        <c:lblAlgn val="ctr"/>
        <c:lblOffset val="100"/>
        <c:noMultiLvlLbl val="0"/>
      </c:catAx>
      <c:valAx>
        <c:axId val="364616176"/>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64609936"/>
        <c:crosses val="autoZero"/>
        <c:crossBetween val="between"/>
        <c:majorUnit val="1"/>
      </c:valAx>
      <c:spPr>
        <a:noFill/>
        <a:ln>
          <a:noFill/>
        </a:ln>
        <a:effectLst/>
      </c:spPr>
    </c:plotArea>
    <c:legend>
      <c:legendPos val="b"/>
      <c:layout>
        <c:manualLayout>
          <c:xMode val="edge"/>
          <c:yMode val="edge"/>
          <c:x val="0.34628328709367667"/>
          <c:y val="0.93776269510452093"/>
          <c:w val="0.29569491138865817"/>
          <c:h val="6.2237304895479045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Benefits</a:t>
            </a:r>
            <a:r>
              <a:rPr lang="en-US" sz="1800" baseline="0" dirty="0"/>
              <a:t> and Challenges of </a:t>
            </a:r>
            <a:r>
              <a:rPr lang="en-US" sz="1800" baseline="0" dirty="0" smtClean="0"/>
              <a:t>School-wide Positive and Restorative Discipline (SWPRD)</a:t>
            </a:r>
            <a:endParaRPr lang="en-US" sz="1800"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Charts!$B$72:$B$73</c:f>
              <c:strCache>
                <c:ptCount val="2"/>
                <c:pt idx="0">
                  <c:v>Pre</c:v>
                </c:pt>
                <c:pt idx="1">
                  <c:v>Mean</c:v>
                </c:pt>
              </c:strCache>
            </c:strRef>
          </c:tx>
          <c:spPr>
            <a:solidFill>
              <a:schemeClr val="accent1"/>
            </a:solidFill>
            <a:ln>
              <a:noFill/>
            </a:ln>
            <a:effectLst/>
          </c:spPr>
          <c:invertIfNegative val="0"/>
          <c:cat>
            <c:strRef>
              <c:f>Charts!$A$74:$A$83</c:f>
              <c:strCache>
                <c:ptCount val="10"/>
                <c:pt idx="0">
                  <c:v>PBIS and RD are a natural fit.</c:v>
                </c:pt>
                <c:pt idx="1">
                  <c:v>SWPRD would be time consuming</c:v>
                </c:pt>
                <c:pt idx="2">
                  <c:v>SWPRD would be  costly</c:v>
                </c:pt>
                <c:pt idx="3">
                  <c:v>SWPRD would be disruptive</c:v>
                </c:pt>
                <c:pt idx="4">
                  <c:v>SWPRD would be ineffective</c:v>
                </c:pt>
                <c:pt idx="5">
                  <c:v>School personnel would accept SWPRD</c:v>
                </c:pt>
                <c:pt idx="6">
                  <c:v>Students would accept SWPRD</c:v>
                </c:pt>
                <c:pt idx="7">
                  <c:v>Parents would accept SWPRD</c:v>
                </c:pt>
                <c:pt idx="8">
                  <c:v>SWPRD would reduce racial disciplinary inequities </c:v>
                </c:pt>
                <c:pt idx="9">
                  <c:v>SWPRD would reduce sexual orientation  disciplinary inequities </c:v>
                </c:pt>
              </c:strCache>
            </c:strRef>
          </c:cat>
          <c:val>
            <c:numRef>
              <c:f>Charts!$B$74:$B$83</c:f>
              <c:numCache>
                <c:formatCode>###0.00</c:formatCode>
                <c:ptCount val="10"/>
                <c:pt idx="0">
                  <c:v>3.7804878048780486</c:v>
                </c:pt>
                <c:pt idx="1">
                  <c:v>3.0243902439024395</c:v>
                </c:pt>
                <c:pt idx="2">
                  <c:v>2.5365853658536586</c:v>
                </c:pt>
                <c:pt idx="3">
                  <c:v>2.2682926829268286</c:v>
                </c:pt>
                <c:pt idx="4">
                  <c:v>2.0975609756097562</c:v>
                </c:pt>
                <c:pt idx="5">
                  <c:v>3.7560975609756095</c:v>
                </c:pt>
                <c:pt idx="6">
                  <c:v>3.1707317073170733</c:v>
                </c:pt>
                <c:pt idx="7">
                  <c:v>3.3170731707317072</c:v>
                </c:pt>
                <c:pt idx="8">
                  <c:v>3.6585365853658534</c:v>
                </c:pt>
                <c:pt idx="9">
                  <c:v>3.6097560975609753</c:v>
                </c:pt>
              </c:numCache>
            </c:numRef>
          </c:val>
          <c:extLst>
            <c:ext xmlns:c16="http://schemas.microsoft.com/office/drawing/2014/chart" uri="{C3380CC4-5D6E-409C-BE32-E72D297353CC}">
              <c16:uniqueId val="{00000000-A2F8-44E7-BB94-24CF77C5B185}"/>
            </c:ext>
          </c:extLst>
        </c:ser>
        <c:ser>
          <c:idx val="2"/>
          <c:order val="1"/>
          <c:tx>
            <c:strRef>
              <c:f>Charts!$D$72:$D$73</c:f>
              <c:strCache>
                <c:ptCount val="2"/>
                <c:pt idx="0">
                  <c:v>Post</c:v>
                </c:pt>
                <c:pt idx="1">
                  <c:v>Mean</c:v>
                </c:pt>
              </c:strCache>
            </c:strRef>
          </c:tx>
          <c:spPr>
            <a:solidFill>
              <a:schemeClr val="accent3"/>
            </a:solidFill>
            <a:ln>
              <a:noFill/>
            </a:ln>
            <a:effectLst/>
          </c:spPr>
          <c:invertIfNegative val="0"/>
          <c:cat>
            <c:strRef>
              <c:f>Charts!$A$74:$A$83</c:f>
              <c:strCache>
                <c:ptCount val="10"/>
                <c:pt idx="0">
                  <c:v>PBIS and RD are a natural fit.</c:v>
                </c:pt>
                <c:pt idx="1">
                  <c:v>SWPRD would be time consuming</c:v>
                </c:pt>
                <c:pt idx="2">
                  <c:v>SWPRD would be  costly</c:v>
                </c:pt>
                <c:pt idx="3">
                  <c:v>SWPRD would be disruptive</c:v>
                </c:pt>
                <c:pt idx="4">
                  <c:v>SWPRD would be ineffective</c:v>
                </c:pt>
                <c:pt idx="5">
                  <c:v>School personnel would accept SWPRD</c:v>
                </c:pt>
                <c:pt idx="6">
                  <c:v>Students would accept SWPRD</c:v>
                </c:pt>
                <c:pt idx="7">
                  <c:v>Parents would accept SWPRD</c:v>
                </c:pt>
                <c:pt idx="8">
                  <c:v>SWPRD would reduce racial disciplinary inequities </c:v>
                </c:pt>
                <c:pt idx="9">
                  <c:v>SWPRD would reduce sexual orientation  disciplinary inequities </c:v>
                </c:pt>
              </c:strCache>
            </c:strRef>
          </c:cat>
          <c:val>
            <c:numRef>
              <c:f>Charts!$D$74:$D$83</c:f>
              <c:numCache>
                <c:formatCode>###0.00</c:formatCode>
                <c:ptCount val="10"/>
                <c:pt idx="0">
                  <c:v>4.0714285714285712</c:v>
                </c:pt>
                <c:pt idx="1">
                  <c:v>2.9285714285714288</c:v>
                </c:pt>
                <c:pt idx="2">
                  <c:v>2</c:v>
                </c:pt>
                <c:pt idx="3">
                  <c:v>1.7857142857142856</c:v>
                </c:pt>
                <c:pt idx="4">
                  <c:v>1.5714285714285716</c:v>
                </c:pt>
                <c:pt idx="5">
                  <c:v>3.6428571428571428</c:v>
                </c:pt>
                <c:pt idx="6">
                  <c:v>3.0000000000000004</c:v>
                </c:pt>
                <c:pt idx="7">
                  <c:v>3.6428571428571428</c:v>
                </c:pt>
                <c:pt idx="8">
                  <c:v>3.8571428571428568</c:v>
                </c:pt>
                <c:pt idx="9">
                  <c:v>3.9285714285714284</c:v>
                </c:pt>
              </c:numCache>
            </c:numRef>
          </c:val>
          <c:extLst>
            <c:ext xmlns:c16="http://schemas.microsoft.com/office/drawing/2014/chart" uri="{C3380CC4-5D6E-409C-BE32-E72D297353CC}">
              <c16:uniqueId val="{00000001-A2F8-44E7-BB94-24CF77C5B185}"/>
            </c:ext>
          </c:extLst>
        </c:ser>
        <c:dLbls>
          <c:showLegendKey val="0"/>
          <c:showVal val="0"/>
          <c:showCatName val="0"/>
          <c:showSerName val="0"/>
          <c:showPercent val="0"/>
          <c:showBubbleSize val="0"/>
        </c:dLbls>
        <c:gapWidth val="219"/>
        <c:overlap val="-27"/>
        <c:axId val="364607024"/>
        <c:axId val="364618672"/>
      </c:barChart>
      <c:catAx>
        <c:axId val="364607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64618672"/>
        <c:crosses val="autoZero"/>
        <c:auto val="1"/>
        <c:lblAlgn val="ctr"/>
        <c:lblOffset val="100"/>
        <c:noMultiLvlLbl val="0"/>
      </c:catAx>
      <c:valAx>
        <c:axId val="364618672"/>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64607024"/>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51F89B-D567-44D2-B730-79F15A635F70}"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endParaRPr lang="en-US"/>
        </a:p>
      </dgm:t>
    </dgm:pt>
    <dgm:pt modelId="{8DFE8636-9DDA-49BD-865A-245C51B72C9E}">
      <dgm:prSet phldrT="[Text]"/>
      <dgm:spPr/>
      <dgm:t>
        <a:bodyPr/>
        <a:lstStyle/>
        <a:p>
          <a:r>
            <a:rPr lang="en-US"/>
            <a:t>Restorative Justice</a:t>
          </a:r>
        </a:p>
      </dgm:t>
    </dgm:pt>
    <dgm:pt modelId="{15D765AE-4761-4AC1-B43D-016AD4857BFA}" type="parTrans" cxnId="{34824634-FDA4-4A8D-9331-235C4033B54F}">
      <dgm:prSet/>
      <dgm:spPr/>
      <dgm:t>
        <a:bodyPr/>
        <a:lstStyle/>
        <a:p>
          <a:endParaRPr lang="en-US"/>
        </a:p>
      </dgm:t>
    </dgm:pt>
    <dgm:pt modelId="{149E9FC0-A383-40EE-899F-18D7359E12BB}" type="sibTrans" cxnId="{34824634-FDA4-4A8D-9331-235C4033B54F}">
      <dgm:prSet/>
      <dgm:spPr/>
      <dgm:t>
        <a:bodyPr/>
        <a:lstStyle/>
        <a:p>
          <a:endParaRPr lang="en-US"/>
        </a:p>
      </dgm:t>
    </dgm:pt>
    <dgm:pt modelId="{BEC3D02E-BEB6-4EF9-AC9A-47BF0D16A1E0}">
      <dgm:prSet phldrT="[Text]"/>
      <dgm:spPr/>
      <dgm:t>
        <a:bodyPr/>
        <a:lstStyle/>
        <a:p>
          <a:r>
            <a:rPr lang="en-US"/>
            <a:t>Restorative Practices</a:t>
          </a:r>
        </a:p>
      </dgm:t>
    </dgm:pt>
    <dgm:pt modelId="{9AB302BD-7E2D-4953-9713-87CEFCE7147E}" type="parTrans" cxnId="{0A19A2B3-E01C-4C1F-A80E-2EE5BC108CD1}">
      <dgm:prSet/>
      <dgm:spPr/>
      <dgm:t>
        <a:bodyPr/>
        <a:lstStyle/>
        <a:p>
          <a:endParaRPr lang="en-US"/>
        </a:p>
      </dgm:t>
    </dgm:pt>
    <dgm:pt modelId="{7978098F-FC10-4F49-8125-3CD68D205635}" type="sibTrans" cxnId="{0A19A2B3-E01C-4C1F-A80E-2EE5BC108CD1}">
      <dgm:prSet/>
      <dgm:spPr/>
      <dgm:t>
        <a:bodyPr/>
        <a:lstStyle/>
        <a:p>
          <a:endParaRPr lang="en-US"/>
        </a:p>
      </dgm:t>
    </dgm:pt>
    <dgm:pt modelId="{A5ECE35B-E984-4B8A-A846-6A58240DFD45}" type="pres">
      <dgm:prSet presAssocID="{8451F89B-D567-44D2-B730-79F15A635F70}" presName="composite" presStyleCnt="0">
        <dgm:presLayoutVars>
          <dgm:chMax val="5"/>
          <dgm:dir/>
          <dgm:resizeHandles val="exact"/>
        </dgm:presLayoutVars>
      </dgm:prSet>
      <dgm:spPr/>
      <dgm:t>
        <a:bodyPr/>
        <a:lstStyle/>
        <a:p>
          <a:endParaRPr lang="en-US"/>
        </a:p>
      </dgm:t>
    </dgm:pt>
    <dgm:pt modelId="{92339AB1-A6EB-45A8-A759-8CF4DDDC84E9}" type="pres">
      <dgm:prSet presAssocID="{8DFE8636-9DDA-49BD-865A-245C51B72C9E}" presName="circle1" presStyleLbl="lnNode1" presStyleIdx="0" presStyleCnt="2"/>
      <dgm:spPr>
        <a:solidFill>
          <a:srgbClr val="FF0000"/>
        </a:solidFill>
      </dgm:spPr>
    </dgm:pt>
    <dgm:pt modelId="{CF7F830C-387E-4829-889C-61E26C6E9FF9}" type="pres">
      <dgm:prSet presAssocID="{8DFE8636-9DDA-49BD-865A-245C51B72C9E}" presName="text1" presStyleLbl="revTx" presStyleIdx="0" presStyleCnt="2">
        <dgm:presLayoutVars>
          <dgm:bulletEnabled val="1"/>
        </dgm:presLayoutVars>
      </dgm:prSet>
      <dgm:spPr/>
      <dgm:t>
        <a:bodyPr/>
        <a:lstStyle/>
        <a:p>
          <a:endParaRPr lang="en-US"/>
        </a:p>
      </dgm:t>
    </dgm:pt>
    <dgm:pt modelId="{0EF254DC-1A7E-4944-9F2A-CD04782A361F}" type="pres">
      <dgm:prSet presAssocID="{8DFE8636-9DDA-49BD-865A-245C51B72C9E}" presName="line1" presStyleLbl="callout" presStyleIdx="0" presStyleCnt="4"/>
      <dgm:spPr/>
    </dgm:pt>
    <dgm:pt modelId="{DD898613-5AE4-4DBD-BE56-EF15F49E75A4}" type="pres">
      <dgm:prSet presAssocID="{8DFE8636-9DDA-49BD-865A-245C51B72C9E}" presName="d1" presStyleLbl="callout" presStyleIdx="1" presStyleCnt="4"/>
      <dgm:spPr/>
    </dgm:pt>
    <dgm:pt modelId="{AAB870D8-C459-4272-AC89-43175A6ACDDE}" type="pres">
      <dgm:prSet presAssocID="{BEC3D02E-BEB6-4EF9-AC9A-47BF0D16A1E0}" presName="circle2" presStyleLbl="lnNode1" presStyleIdx="1" presStyleCnt="2"/>
      <dgm:spPr/>
    </dgm:pt>
    <dgm:pt modelId="{584A2E58-26E6-4B23-BA41-E63876517FAA}" type="pres">
      <dgm:prSet presAssocID="{BEC3D02E-BEB6-4EF9-AC9A-47BF0D16A1E0}" presName="text2" presStyleLbl="revTx" presStyleIdx="1" presStyleCnt="2">
        <dgm:presLayoutVars>
          <dgm:bulletEnabled val="1"/>
        </dgm:presLayoutVars>
      </dgm:prSet>
      <dgm:spPr/>
      <dgm:t>
        <a:bodyPr/>
        <a:lstStyle/>
        <a:p>
          <a:endParaRPr lang="en-US"/>
        </a:p>
      </dgm:t>
    </dgm:pt>
    <dgm:pt modelId="{729FBA92-AD91-4931-8863-61C1A564A638}" type="pres">
      <dgm:prSet presAssocID="{BEC3D02E-BEB6-4EF9-AC9A-47BF0D16A1E0}" presName="line2" presStyleLbl="callout" presStyleIdx="2" presStyleCnt="4"/>
      <dgm:spPr/>
    </dgm:pt>
    <dgm:pt modelId="{C51C002B-BFC9-440D-BB1B-29DA2A97256E}" type="pres">
      <dgm:prSet presAssocID="{BEC3D02E-BEB6-4EF9-AC9A-47BF0D16A1E0}" presName="d2" presStyleLbl="callout" presStyleIdx="3" presStyleCnt="4"/>
      <dgm:spPr/>
    </dgm:pt>
  </dgm:ptLst>
  <dgm:cxnLst>
    <dgm:cxn modelId="{FFCA1EF0-F62A-41B3-916E-827ACDE62EC5}" type="presOf" srcId="{BEC3D02E-BEB6-4EF9-AC9A-47BF0D16A1E0}" destId="{584A2E58-26E6-4B23-BA41-E63876517FAA}" srcOrd="0" destOrd="0" presId="urn:microsoft.com/office/officeart/2005/8/layout/target1"/>
    <dgm:cxn modelId="{C0C71CCF-94EE-4D42-83E2-2E28C8077347}" type="presOf" srcId="{8DFE8636-9DDA-49BD-865A-245C51B72C9E}" destId="{CF7F830C-387E-4829-889C-61E26C6E9FF9}" srcOrd="0" destOrd="0" presId="urn:microsoft.com/office/officeart/2005/8/layout/target1"/>
    <dgm:cxn modelId="{B0F29522-FE73-4FFA-8ADA-D85C0DDCBB60}" type="presOf" srcId="{8451F89B-D567-44D2-B730-79F15A635F70}" destId="{A5ECE35B-E984-4B8A-A846-6A58240DFD45}" srcOrd="0" destOrd="0" presId="urn:microsoft.com/office/officeart/2005/8/layout/target1"/>
    <dgm:cxn modelId="{34824634-FDA4-4A8D-9331-235C4033B54F}" srcId="{8451F89B-D567-44D2-B730-79F15A635F70}" destId="{8DFE8636-9DDA-49BD-865A-245C51B72C9E}" srcOrd="0" destOrd="0" parTransId="{15D765AE-4761-4AC1-B43D-016AD4857BFA}" sibTransId="{149E9FC0-A383-40EE-899F-18D7359E12BB}"/>
    <dgm:cxn modelId="{0A19A2B3-E01C-4C1F-A80E-2EE5BC108CD1}" srcId="{8451F89B-D567-44D2-B730-79F15A635F70}" destId="{BEC3D02E-BEB6-4EF9-AC9A-47BF0D16A1E0}" srcOrd="1" destOrd="0" parTransId="{9AB302BD-7E2D-4953-9713-87CEFCE7147E}" sibTransId="{7978098F-FC10-4F49-8125-3CD68D205635}"/>
    <dgm:cxn modelId="{4A432643-25EE-4F1B-81C4-A9AB802E728C}" type="presParOf" srcId="{A5ECE35B-E984-4B8A-A846-6A58240DFD45}" destId="{92339AB1-A6EB-45A8-A759-8CF4DDDC84E9}" srcOrd="0" destOrd="0" presId="urn:microsoft.com/office/officeart/2005/8/layout/target1"/>
    <dgm:cxn modelId="{35ED32D0-7728-45C6-9C7A-D5236C8A3D4F}" type="presParOf" srcId="{A5ECE35B-E984-4B8A-A846-6A58240DFD45}" destId="{CF7F830C-387E-4829-889C-61E26C6E9FF9}" srcOrd="1" destOrd="0" presId="urn:microsoft.com/office/officeart/2005/8/layout/target1"/>
    <dgm:cxn modelId="{AE82A8FC-FD03-4236-B6DD-640820079BA4}" type="presParOf" srcId="{A5ECE35B-E984-4B8A-A846-6A58240DFD45}" destId="{0EF254DC-1A7E-4944-9F2A-CD04782A361F}" srcOrd="2" destOrd="0" presId="urn:microsoft.com/office/officeart/2005/8/layout/target1"/>
    <dgm:cxn modelId="{1A024939-2103-4DA0-9C5B-AAFD4696576E}" type="presParOf" srcId="{A5ECE35B-E984-4B8A-A846-6A58240DFD45}" destId="{DD898613-5AE4-4DBD-BE56-EF15F49E75A4}" srcOrd="3" destOrd="0" presId="urn:microsoft.com/office/officeart/2005/8/layout/target1"/>
    <dgm:cxn modelId="{472823CA-6702-4031-B17B-857455FBF21E}" type="presParOf" srcId="{A5ECE35B-E984-4B8A-A846-6A58240DFD45}" destId="{AAB870D8-C459-4272-AC89-43175A6ACDDE}" srcOrd="4" destOrd="0" presId="urn:microsoft.com/office/officeart/2005/8/layout/target1"/>
    <dgm:cxn modelId="{74C480F2-5FBE-4680-A262-C7657BEA18A4}" type="presParOf" srcId="{A5ECE35B-E984-4B8A-A846-6A58240DFD45}" destId="{584A2E58-26E6-4B23-BA41-E63876517FAA}" srcOrd="5" destOrd="0" presId="urn:microsoft.com/office/officeart/2005/8/layout/target1"/>
    <dgm:cxn modelId="{83645D76-F7AD-43C3-A5FA-26A1038BE250}" type="presParOf" srcId="{A5ECE35B-E984-4B8A-A846-6A58240DFD45}" destId="{729FBA92-AD91-4931-8863-61C1A564A638}" srcOrd="6" destOrd="0" presId="urn:microsoft.com/office/officeart/2005/8/layout/target1"/>
    <dgm:cxn modelId="{DD3B7840-6EEA-4049-85AE-AF503219DDC6}" type="presParOf" srcId="{A5ECE35B-E984-4B8A-A846-6A58240DFD45}" destId="{C51C002B-BFC9-440D-BB1B-29DA2A97256E}" srcOrd="7"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D2EC4E-2B8D-084F-A1F8-B0907928FD0D}" type="doc">
      <dgm:prSet loTypeId="urn:microsoft.com/office/officeart/2005/8/layout/hList7" loCatId="" qsTypeId="urn:microsoft.com/office/officeart/2005/8/quickstyle/simple4" qsCatId="simple" csTypeId="urn:microsoft.com/office/officeart/2005/8/colors/accent1_2" csCatId="accent1" phldr="1"/>
      <dgm:spPr/>
    </dgm:pt>
    <dgm:pt modelId="{68FD9BC3-59AD-CF4D-80C2-A3C98EE6B7EE}">
      <dgm:prSet phldrT="[Text]"/>
      <dgm:spPr>
        <a:solidFill>
          <a:srgbClr val="008000"/>
        </a:solidFill>
      </dgm:spPr>
      <dgm:t>
        <a:bodyPr/>
        <a:lstStyle/>
        <a:p>
          <a:r>
            <a:rPr lang="en-US" u="none" dirty="0">
              <a:solidFill>
                <a:schemeClr val="bg1"/>
              </a:solidFill>
            </a:rPr>
            <a:t>Affective Statements</a:t>
          </a:r>
          <a:endParaRPr lang="en-US" dirty="0"/>
        </a:p>
      </dgm:t>
    </dgm:pt>
    <dgm:pt modelId="{70CE2EF0-6BBD-F54B-A363-01617DDFEEC4}" type="parTrans" cxnId="{27143291-36E0-6F4A-BCCC-DBF31E157574}">
      <dgm:prSet/>
      <dgm:spPr/>
      <dgm:t>
        <a:bodyPr/>
        <a:lstStyle/>
        <a:p>
          <a:endParaRPr lang="en-US"/>
        </a:p>
      </dgm:t>
    </dgm:pt>
    <dgm:pt modelId="{51A1C9DD-EF52-5B4A-A3B1-71D16B33F6EA}" type="sibTrans" cxnId="{27143291-36E0-6F4A-BCCC-DBF31E157574}">
      <dgm:prSet/>
      <dgm:spPr/>
      <dgm:t>
        <a:bodyPr/>
        <a:lstStyle/>
        <a:p>
          <a:endParaRPr lang="en-US"/>
        </a:p>
      </dgm:t>
    </dgm:pt>
    <dgm:pt modelId="{8E572A58-F3B1-7E4F-9FA9-CFD285A3B92C}">
      <dgm:prSet phldrT="[Text]"/>
      <dgm:spPr>
        <a:solidFill>
          <a:schemeClr val="accent3">
            <a:lumMod val="75000"/>
          </a:schemeClr>
        </a:solidFill>
      </dgm:spPr>
      <dgm:t>
        <a:bodyPr/>
        <a:lstStyle/>
        <a:p>
          <a:r>
            <a:rPr lang="en-US" u="none">
              <a:solidFill>
                <a:schemeClr val="bg1"/>
              </a:solidFill>
            </a:rPr>
            <a:t>Affective Questions</a:t>
          </a:r>
        </a:p>
      </dgm:t>
    </dgm:pt>
    <dgm:pt modelId="{DAE52A4D-2BC5-7541-B17B-0D1E4A9A244E}" type="parTrans" cxnId="{18D29B5B-46D3-CB49-BA99-207B8061AAA1}">
      <dgm:prSet/>
      <dgm:spPr/>
      <dgm:t>
        <a:bodyPr/>
        <a:lstStyle/>
        <a:p>
          <a:endParaRPr lang="en-US"/>
        </a:p>
      </dgm:t>
    </dgm:pt>
    <dgm:pt modelId="{188A79EF-7DBB-664F-9C2F-1A0DE5E617C5}" type="sibTrans" cxnId="{18D29B5B-46D3-CB49-BA99-207B8061AAA1}">
      <dgm:prSet/>
      <dgm:spPr/>
      <dgm:t>
        <a:bodyPr/>
        <a:lstStyle/>
        <a:p>
          <a:endParaRPr lang="en-US"/>
        </a:p>
      </dgm:t>
    </dgm:pt>
    <dgm:pt modelId="{24190764-FA1A-D04A-AC66-0BD4D6AFB9FD}">
      <dgm:prSet phldrT="[Text]"/>
      <dgm:spPr>
        <a:solidFill>
          <a:srgbClr val="FF6600"/>
        </a:solidFill>
      </dgm:spPr>
      <dgm:t>
        <a:bodyPr/>
        <a:lstStyle/>
        <a:p>
          <a:r>
            <a:rPr lang="en-US"/>
            <a:t>Group or Circle	</a:t>
          </a:r>
        </a:p>
      </dgm:t>
    </dgm:pt>
    <dgm:pt modelId="{39AB4EBB-7259-234B-8163-897D425878C2}" type="parTrans" cxnId="{FC6C1417-063A-D44F-82D3-3059D8F82D43}">
      <dgm:prSet/>
      <dgm:spPr/>
      <dgm:t>
        <a:bodyPr/>
        <a:lstStyle/>
        <a:p>
          <a:endParaRPr lang="en-US"/>
        </a:p>
      </dgm:t>
    </dgm:pt>
    <dgm:pt modelId="{107D4B94-9C93-F540-A76B-017AC7474C10}" type="sibTrans" cxnId="{FC6C1417-063A-D44F-82D3-3059D8F82D43}">
      <dgm:prSet/>
      <dgm:spPr/>
      <dgm:t>
        <a:bodyPr/>
        <a:lstStyle/>
        <a:p>
          <a:endParaRPr lang="en-US"/>
        </a:p>
      </dgm:t>
    </dgm:pt>
    <dgm:pt modelId="{9F144595-C6CC-0646-8FB7-A1B6DF28EE42}">
      <dgm:prSet phldrT="[Text]"/>
      <dgm:spPr>
        <a:solidFill>
          <a:srgbClr val="FF0000"/>
        </a:solidFill>
      </dgm:spPr>
      <dgm:t>
        <a:bodyPr/>
        <a:lstStyle/>
        <a:p>
          <a:r>
            <a:rPr lang="en-US"/>
            <a:t>Formal Conference</a:t>
          </a:r>
        </a:p>
      </dgm:t>
    </dgm:pt>
    <dgm:pt modelId="{F956B90E-5483-F94B-A1A4-AA5994CCE0E4}" type="parTrans" cxnId="{58E3FCD0-0D85-AB48-AB6A-8F1CC86CFC0D}">
      <dgm:prSet/>
      <dgm:spPr/>
      <dgm:t>
        <a:bodyPr/>
        <a:lstStyle/>
        <a:p>
          <a:endParaRPr lang="en-US"/>
        </a:p>
      </dgm:t>
    </dgm:pt>
    <dgm:pt modelId="{F86C4E56-EF02-2E45-9456-F96A67299903}" type="sibTrans" cxnId="{58E3FCD0-0D85-AB48-AB6A-8F1CC86CFC0D}">
      <dgm:prSet/>
      <dgm:spPr/>
      <dgm:t>
        <a:bodyPr/>
        <a:lstStyle/>
        <a:p>
          <a:endParaRPr lang="en-US"/>
        </a:p>
      </dgm:t>
    </dgm:pt>
    <dgm:pt modelId="{74C5C077-658D-0046-A350-8ED6C9A478A3}">
      <dgm:prSet phldrT="[Text]"/>
      <dgm:spPr>
        <a:solidFill>
          <a:srgbClr val="FFFF00"/>
        </a:solidFill>
      </dgm:spPr>
      <dgm:t>
        <a:bodyPr/>
        <a:lstStyle/>
        <a:p>
          <a:r>
            <a:rPr lang="en-US" b="1" u="none">
              <a:solidFill>
                <a:schemeClr val="tx1"/>
              </a:solidFill>
            </a:rPr>
            <a:t>Small Impromptu Conferences</a:t>
          </a:r>
        </a:p>
      </dgm:t>
    </dgm:pt>
    <dgm:pt modelId="{CE6BE883-812C-6641-971C-F2E3997F2EC0}" type="parTrans" cxnId="{F94C96AE-B5F0-7044-8ACF-1D2AB9750B9A}">
      <dgm:prSet/>
      <dgm:spPr/>
      <dgm:t>
        <a:bodyPr/>
        <a:lstStyle/>
        <a:p>
          <a:endParaRPr lang="en-US"/>
        </a:p>
      </dgm:t>
    </dgm:pt>
    <dgm:pt modelId="{D43E5B39-B84E-6549-8336-F77EF6F02C41}" type="sibTrans" cxnId="{F94C96AE-B5F0-7044-8ACF-1D2AB9750B9A}">
      <dgm:prSet/>
      <dgm:spPr/>
      <dgm:t>
        <a:bodyPr/>
        <a:lstStyle/>
        <a:p>
          <a:endParaRPr lang="en-US"/>
        </a:p>
      </dgm:t>
    </dgm:pt>
    <dgm:pt modelId="{674F6BD1-C82F-8B4A-A4A9-39DEF831F550}" type="pres">
      <dgm:prSet presAssocID="{A4D2EC4E-2B8D-084F-A1F8-B0907928FD0D}" presName="Name0" presStyleCnt="0">
        <dgm:presLayoutVars>
          <dgm:dir/>
          <dgm:resizeHandles val="exact"/>
        </dgm:presLayoutVars>
      </dgm:prSet>
      <dgm:spPr/>
    </dgm:pt>
    <dgm:pt modelId="{7252B1BA-121B-E54A-AC0C-EDEDF43ACB83}" type="pres">
      <dgm:prSet presAssocID="{A4D2EC4E-2B8D-084F-A1F8-B0907928FD0D}" presName="fgShape" presStyleLbl="fgShp" presStyleIdx="0" presStyleCnt="1"/>
      <dgm:spPr/>
    </dgm:pt>
    <dgm:pt modelId="{C833B50C-7015-FF4F-BCBB-4CB5667AD7CE}" type="pres">
      <dgm:prSet presAssocID="{A4D2EC4E-2B8D-084F-A1F8-B0907928FD0D}" presName="linComp" presStyleCnt="0"/>
      <dgm:spPr/>
    </dgm:pt>
    <dgm:pt modelId="{8F140396-20DE-3945-BCA7-3924DEFC236B}" type="pres">
      <dgm:prSet presAssocID="{68FD9BC3-59AD-CF4D-80C2-A3C98EE6B7EE}" presName="compNode" presStyleCnt="0"/>
      <dgm:spPr/>
    </dgm:pt>
    <dgm:pt modelId="{D3D304E1-62CD-C447-860D-ADCCD93E79FA}" type="pres">
      <dgm:prSet presAssocID="{68FD9BC3-59AD-CF4D-80C2-A3C98EE6B7EE}" presName="bkgdShape" presStyleLbl="node1" presStyleIdx="0" presStyleCnt="5"/>
      <dgm:spPr/>
      <dgm:t>
        <a:bodyPr/>
        <a:lstStyle/>
        <a:p>
          <a:endParaRPr lang="en-US"/>
        </a:p>
      </dgm:t>
    </dgm:pt>
    <dgm:pt modelId="{494098AF-0CA8-334B-BA86-9AA728BB34EA}" type="pres">
      <dgm:prSet presAssocID="{68FD9BC3-59AD-CF4D-80C2-A3C98EE6B7EE}" presName="nodeTx" presStyleLbl="node1" presStyleIdx="0" presStyleCnt="5">
        <dgm:presLayoutVars>
          <dgm:bulletEnabled val="1"/>
        </dgm:presLayoutVars>
      </dgm:prSet>
      <dgm:spPr/>
      <dgm:t>
        <a:bodyPr/>
        <a:lstStyle/>
        <a:p>
          <a:endParaRPr lang="en-US"/>
        </a:p>
      </dgm:t>
    </dgm:pt>
    <dgm:pt modelId="{3FF3A792-204E-4742-823F-241CE9E0B80D}" type="pres">
      <dgm:prSet presAssocID="{68FD9BC3-59AD-CF4D-80C2-A3C98EE6B7EE}" presName="invisiNode" presStyleLbl="node1" presStyleIdx="0" presStyleCnt="5"/>
      <dgm:spPr/>
    </dgm:pt>
    <dgm:pt modelId="{E5E84B27-72B6-5548-A19C-B484BFB998F1}" type="pres">
      <dgm:prSet presAssocID="{68FD9BC3-59AD-CF4D-80C2-A3C98EE6B7EE}" presName="imagNode" presStyleLbl="fgImgPlace1" presStyleIdx="0" presStyleCnt="5"/>
      <dgm:spPr/>
    </dgm:pt>
    <dgm:pt modelId="{34970294-DA19-EA40-80DD-6836AC2F388D}" type="pres">
      <dgm:prSet presAssocID="{51A1C9DD-EF52-5B4A-A3B1-71D16B33F6EA}" presName="sibTrans" presStyleLbl="sibTrans2D1" presStyleIdx="0" presStyleCnt="0"/>
      <dgm:spPr/>
      <dgm:t>
        <a:bodyPr/>
        <a:lstStyle/>
        <a:p>
          <a:endParaRPr lang="en-US"/>
        </a:p>
      </dgm:t>
    </dgm:pt>
    <dgm:pt modelId="{8EEFAB7B-90B4-5941-BEAF-58BBD2E8949F}" type="pres">
      <dgm:prSet presAssocID="{8E572A58-F3B1-7E4F-9FA9-CFD285A3B92C}" presName="compNode" presStyleCnt="0"/>
      <dgm:spPr/>
    </dgm:pt>
    <dgm:pt modelId="{D6FD736D-7A95-E349-A6C4-905096EAF0FE}" type="pres">
      <dgm:prSet presAssocID="{8E572A58-F3B1-7E4F-9FA9-CFD285A3B92C}" presName="bkgdShape" presStyleLbl="node1" presStyleIdx="1" presStyleCnt="5"/>
      <dgm:spPr/>
      <dgm:t>
        <a:bodyPr/>
        <a:lstStyle/>
        <a:p>
          <a:endParaRPr lang="en-US"/>
        </a:p>
      </dgm:t>
    </dgm:pt>
    <dgm:pt modelId="{64AE2E61-E7DD-684E-987F-DA367BBEA217}" type="pres">
      <dgm:prSet presAssocID="{8E572A58-F3B1-7E4F-9FA9-CFD285A3B92C}" presName="nodeTx" presStyleLbl="node1" presStyleIdx="1" presStyleCnt="5">
        <dgm:presLayoutVars>
          <dgm:bulletEnabled val="1"/>
        </dgm:presLayoutVars>
      </dgm:prSet>
      <dgm:spPr/>
      <dgm:t>
        <a:bodyPr/>
        <a:lstStyle/>
        <a:p>
          <a:endParaRPr lang="en-US"/>
        </a:p>
      </dgm:t>
    </dgm:pt>
    <dgm:pt modelId="{92D0B58E-9692-284C-93D4-285AC63667B9}" type="pres">
      <dgm:prSet presAssocID="{8E572A58-F3B1-7E4F-9FA9-CFD285A3B92C}" presName="invisiNode" presStyleLbl="node1" presStyleIdx="1" presStyleCnt="5"/>
      <dgm:spPr/>
    </dgm:pt>
    <dgm:pt modelId="{BC104BD2-3330-EA4A-A467-231B9EB01F9F}" type="pres">
      <dgm:prSet presAssocID="{8E572A58-F3B1-7E4F-9FA9-CFD285A3B92C}" presName="imagNode" presStyleLbl="fgImgPlace1" presStyleIdx="1" presStyleCnt="5"/>
      <dgm:spPr/>
    </dgm:pt>
    <dgm:pt modelId="{A6F1BD12-6B67-4E41-B775-F3C9CE16D2CD}" type="pres">
      <dgm:prSet presAssocID="{188A79EF-7DBB-664F-9C2F-1A0DE5E617C5}" presName="sibTrans" presStyleLbl="sibTrans2D1" presStyleIdx="0" presStyleCnt="0"/>
      <dgm:spPr/>
      <dgm:t>
        <a:bodyPr/>
        <a:lstStyle/>
        <a:p>
          <a:endParaRPr lang="en-US"/>
        </a:p>
      </dgm:t>
    </dgm:pt>
    <dgm:pt modelId="{6A8A0BA0-8051-1A42-AA29-8E13D5DA432F}" type="pres">
      <dgm:prSet presAssocID="{74C5C077-658D-0046-A350-8ED6C9A478A3}" presName="compNode" presStyleCnt="0"/>
      <dgm:spPr/>
    </dgm:pt>
    <dgm:pt modelId="{969CDD38-11AE-734F-ADBB-A715B10C5757}" type="pres">
      <dgm:prSet presAssocID="{74C5C077-658D-0046-A350-8ED6C9A478A3}" presName="bkgdShape" presStyleLbl="node1" presStyleIdx="2" presStyleCnt="5"/>
      <dgm:spPr/>
      <dgm:t>
        <a:bodyPr/>
        <a:lstStyle/>
        <a:p>
          <a:endParaRPr lang="en-US"/>
        </a:p>
      </dgm:t>
    </dgm:pt>
    <dgm:pt modelId="{004F3A62-73D5-8349-BF7D-D97453ACDACF}" type="pres">
      <dgm:prSet presAssocID="{74C5C077-658D-0046-A350-8ED6C9A478A3}" presName="nodeTx" presStyleLbl="node1" presStyleIdx="2" presStyleCnt="5">
        <dgm:presLayoutVars>
          <dgm:bulletEnabled val="1"/>
        </dgm:presLayoutVars>
      </dgm:prSet>
      <dgm:spPr/>
      <dgm:t>
        <a:bodyPr/>
        <a:lstStyle/>
        <a:p>
          <a:endParaRPr lang="en-US"/>
        </a:p>
      </dgm:t>
    </dgm:pt>
    <dgm:pt modelId="{6FC0425D-40AE-6049-9F28-EC43FA30C3F6}" type="pres">
      <dgm:prSet presAssocID="{74C5C077-658D-0046-A350-8ED6C9A478A3}" presName="invisiNode" presStyleLbl="node1" presStyleIdx="2" presStyleCnt="5"/>
      <dgm:spPr/>
    </dgm:pt>
    <dgm:pt modelId="{18970920-E103-FA4C-8E91-BE185BCDB9A3}" type="pres">
      <dgm:prSet presAssocID="{74C5C077-658D-0046-A350-8ED6C9A478A3}" presName="imagNode" presStyleLbl="fgImgPlace1" presStyleIdx="2" presStyleCnt="5"/>
      <dgm:spPr/>
    </dgm:pt>
    <dgm:pt modelId="{75990ABC-28D3-1146-98A9-8696DDD424FD}" type="pres">
      <dgm:prSet presAssocID="{D43E5B39-B84E-6549-8336-F77EF6F02C41}" presName="sibTrans" presStyleLbl="sibTrans2D1" presStyleIdx="0" presStyleCnt="0"/>
      <dgm:spPr/>
      <dgm:t>
        <a:bodyPr/>
        <a:lstStyle/>
        <a:p>
          <a:endParaRPr lang="en-US"/>
        </a:p>
      </dgm:t>
    </dgm:pt>
    <dgm:pt modelId="{E877C749-A12F-084F-B808-7F0940F410A7}" type="pres">
      <dgm:prSet presAssocID="{24190764-FA1A-D04A-AC66-0BD4D6AFB9FD}" presName="compNode" presStyleCnt="0"/>
      <dgm:spPr/>
    </dgm:pt>
    <dgm:pt modelId="{46EE1311-B2CE-AF4C-8E61-29100B8A4EA8}" type="pres">
      <dgm:prSet presAssocID="{24190764-FA1A-D04A-AC66-0BD4D6AFB9FD}" presName="bkgdShape" presStyleLbl="node1" presStyleIdx="3" presStyleCnt="5"/>
      <dgm:spPr/>
      <dgm:t>
        <a:bodyPr/>
        <a:lstStyle/>
        <a:p>
          <a:endParaRPr lang="en-US"/>
        </a:p>
      </dgm:t>
    </dgm:pt>
    <dgm:pt modelId="{184CA876-008C-5447-9F6F-EB7193391C2E}" type="pres">
      <dgm:prSet presAssocID="{24190764-FA1A-D04A-AC66-0BD4D6AFB9FD}" presName="nodeTx" presStyleLbl="node1" presStyleIdx="3" presStyleCnt="5">
        <dgm:presLayoutVars>
          <dgm:bulletEnabled val="1"/>
        </dgm:presLayoutVars>
      </dgm:prSet>
      <dgm:spPr/>
      <dgm:t>
        <a:bodyPr/>
        <a:lstStyle/>
        <a:p>
          <a:endParaRPr lang="en-US"/>
        </a:p>
      </dgm:t>
    </dgm:pt>
    <dgm:pt modelId="{55ACC3F4-99A5-E14E-A91D-90757DAEF9D4}" type="pres">
      <dgm:prSet presAssocID="{24190764-FA1A-D04A-AC66-0BD4D6AFB9FD}" presName="invisiNode" presStyleLbl="node1" presStyleIdx="3" presStyleCnt="5"/>
      <dgm:spPr/>
    </dgm:pt>
    <dgm:pt modelId="{8EBC9CAA-474A-F640-A517-D194A6005087}" type="pres">
      <dgm:prSet presAssocID="{24190764-FA1A-D04A-AC66-0BD4D6AFB9FD}" presName="imagNode" presStyleLbl="fgImgPlace1" presStyleIdx="3" presStyleCnt="5"/>
      <dgm:spPr/>
    </dgm:pt>
    <dgm:pt modelId="{A003F50E-F2FD-A14A-84E5-251C86CCE9FF}" type="pres">
      <dgm:prSet presAssocID="{107D4B94-9C93-F540-A76B-017AC7474C10}" presName="sibTrans" presStyleLbl="sibTrans2D1" presStyleIdx="0" presStyleCnt="0"/>
      <dgm:spPr/>
      <dgm:t>
        <a:bodyPr/>
        <a:lstStyle/>
        <a:p>
          <a:endParaRPr lang="en-US"/>
        </a:p>
      </dgm:t>
    </dgm:pt>
    <dgm:pt modelId="{650C4E4F-DC2F-8248-AC10-EDE8E664B823}" type="pres">
      <dgm:prSet presAssocID="{9F144595-C6CC-0646-8FB7-A1B6DF28EE42}" presName="compNode" presStyleCnt="0"/>
      <dgm:spPr/>
    </dgm:pt>
    <dgm:pt modelId="{77947C8C-8BE5-1A45-8DD0-68951123A49A}" type="pres">
      <dgm:prSet presAssocID="{9F144595-C6CC-0646-8FB7-A1B6DF28EE42}" presName="bkgdShape" presStyleLbl="node1" presStyleIdx="4" presStyleCnt="5"/>
      <dgm:spPr/>
      <dgm:t>
        <a:bodyPr/>
        <a:lstStyle/>
        <a:p>
          <a:endParaRPr lang="en-US"/>
        </a:p>
      </dgm:t>
    </dgm:pt>
    <dgm:pt modelId="{030068C2-4CB2-394F-8464-022CA0CB7277}" type="pres">
      <dgm:prSet presAssocID="{9F144595-C6CC-0646-8FB7-A1B6DF28EE42}" presName="nodeTx" presStyleLbl="node1" presStyleIdx="4" presStyleCnt="5">
        <dgm:presLayoutVars>
          <dgm:bulletEnabled val="1"/>
        </dgm:presLayoutVars>
      </dgm:prSet>
      <dgm:spPr/>
      <dgm:t>
        <a:bodyPr/>
        <a:lstStyle/>
        <a:p>
          <a:endParaRPr lang="en-US"/>
        </a:p>
      </dgm:t>
    </dgm:pt>
    <dgm:pt modelId="{AB565D6F-F259-6A49-A42B-63BA908F870D}" type="pres">
      <dgm:prSet presAssocID="{9F144595-C6CC-0646-8FB7-A1B6DF28EE42}" presName="invisiNode" presStyleLbl="node1" presStyleIdx="4" presStyleCnt="5"/>
      <dgm:spPr/>
    </dgm:pt>
    <dgm:pt modelId="{00B6BC75-5CE2-4341-AAD4-6B9D5ADB9ED6}" type="pres">
      <dgm:prSet presAssocID="{9F144595-C6CC-0646-8FB7-A1B6DF28EE42}" presName="imagNode" presStyleLbl="fgImgPlace1" presStyleIdx="4" presStyleCnt="5"/>
      <dgm:spPr/>
    </dgm:pt>
  </dgm:ptLst>
  <dgm:cxnLst>
    <dgm:cxn modelId="{F4347702-F129-2741-B3E9-288FDBE63205}" type="presOf" srcId="{A4D2EC4E-2B8D-084F-A1F8-B0907928FD0D}" destId="{674F6BD1-C82F-8B4A-A4A9-39DEF831F550}" srcOrd="0" destOrd="0" presId="urn:microsoft.com/office/officeart/2005/8/layout/hList7"/>
    <dgm:cxn modelId="{11620C71-C42D-0D4F-9E73-FDBAFAB10BA4}" type="presOf" srcId="{51A1C9DD-EF52-5B4A-A3B1-71D16B33F6EA}" destId="{34970294-DA19-EA40-80DD-6836AC2F388D}" srcOrd="0" destOrd="0" presId="urn:microsoft.com/office/officeart/2005/8/layout/hList7"/>
    <dgm:cxn modelId="{C616245C-F043-4443-96F4-6748EBBAA999}" type="presOf" srcId="{74C5C077-658D-0046-A350-8ED6C9A478A3}" destId="{004F3A62-73D5-8349-BF7D-D97453ACDACF}" srcOrd="1" destOrd="0" presId="urn:microsoft.com/office/officeart/2005/8/layout/hList7"/>
    <dgm:cxn modelId="{680CA873-045A-BF40-991C-DACC27A63D12}" type="presOf" srcId="{188A79EF-7DBB-664F-9C2F-1A0DE5E617C5}" destId="{A6F1BD12-6B67-4E41-B775-F3C9CE16D2CD}" srcOrd="0" destOrd="0" presId="urn:microsoft.com/office/officeart/2005/8/layout/hList7"/>
    <dgm:cxn modelId="{E4707629-879F-1647-9088-93B8AB4272F7}" type="presOf" srcId="{68FD9BC3-59AD-CF4D-80C2-A3C98EE6B7EE}" destId="{494098AF-0CA8-334B-BA86-9AA728BB34EA}" srcOrd="1" destOrd="0" presId="urn:microsoft.com/office/officeart/2005/8/layout/hList7"/>
    <dgm:cxn modelId="{27143291-36E0-6F4A-BCCC-DBF31E157574}" srcId="{A4D2EC4E-2B8D-084F-A1F8-B0907928FD0D}" destId="{68FD9BC3-59AD-CF4D-80C2-A3C98EE6B7EE}" srcOrd="0" destOrd="0" parTransId="{70CE2EF0-6BBD-F54B-A363-01617DDFEEC4}" sibTransId="{51A1C9DD-EF52-5B4A-A3B1-71D16B33F6EA}"/>
    <dgm:cxn modelId="{E4AC26D4-FD48-9449-8215-E5A042C42E65}" type="presOf" srcId="{68FD9BC3-59AD-CF4D-80C2-A3C98EE6B7EE}" destId="{D3D304E1-62CD-C447-860D-ADCCD93E79FA}" srcOrd="0" destOrd="0" presId="urn:microsoft.com/office/officeart/2005/8/layout/hList7"/>
    <dgm:cxn modelId="{F94C96AE-B5F0-7044-8ACF-1D2AB9750B9A}" srcId="{A4D2EC4E-2B8D-084F-A1F8-B0907928FD0D}" destId="{74C5C077-658D-0046-A350-8ED6C9A478A3}" srcOrd="2" destOrd="0" parTransId="{CE6BE883-812C-6641-971C-F2E3997F2EC0}" sibTransId="{D43E5B39-B84E-6549-8336-F77EF6F02C41}"/>
    <dgm:cxn modelId="{10A1235B-984C-7240-9992-32D5E27564F9}" type="presOf" srcId="{107D4B94-9C93-F540-A76B-017AC7474C10}" destId="{A003F50E-F2FD-A14A-84E5-251C86CCE9FF}" srcOrd="0" destOrd="0" presId="urn:microsoft.com/office/officeart/2005/8/layout/hList7"/>
    <dgm:cxn modelId="{71AAD6AD-7F21-3D48-9250-3CC6157C93E8}" type="presOf" srcId="{9F144595-C6CC-0646-8FB7-A1B6DF28EE42}" destId="{77947C8C-8BE5-1A45-8DD0-68951123A49A}" srcOrd="0" destOrd="0" presId="urn:microsoft.com/office/officeart/2005/8/layout/hList7"/>
    <dgm:cxn modelId="{E405557D-8DCC-7F4F-BA2F-7E783E0241B3}" type="presOf" srcId="{74C5C077-658D-0046-A350-8ED6C9A478A3}" destId="{969CDD38-11AE-734F-ADBB-A715B10C5757}" srcOrd="0" destOrd="0" presId="urn:microsoft.com/office/officeart/2005/8/layout/hList7"/>
    <dgm:cxn modelId="{A937A977-3C81-FF42-8FE3-8968AE78BC1E}" type="presOf" srcId="{9F144595-C6CC-0646-8FB7-A1B6DF28EE42}" destId="{030068C2-4CB2-394F-8464-022CA0CB7277}" srcOrd="1" destOrd="0" presId="urn:microsoft.com/office/officeart/2005/8/layout/hList7"/>
    <dgm:cxn modelId="{037833C6-88C2-B644-AB68-EF28B93C1C24}" type="presOf" srcId="{8E572A58-F3B1-7E4F-9FA9-CFD285A3B92C}" destId="{D6FD736D-7A95-E349-A6C4-905096EAF0FE}" srcOrd="0" destOrd="0" presId="urn:microsoft.com/office/officeart/2005/8/layout/hList7"/>
    <dgm:cxn modelId="{6547F87B-AB4B-9B45-A29C-E48E558B19C2}" type="presOf" srcId="{24190764-FA1A-D04A-AC66-0BD4D6AFB9FD}" destId="{184CA876-008C-5447-9F6F-EB7193391C2E}" srcOrd="1" destOrd="0" presId="urn:microsoft.com/office/officeart/2005/8/layout/hList7"/>
    <dgm:cxn modelId="{4DDD87A3-0BE3-B14F-8D15-BDCC87D530D9}" type="presOf" srcId="{24190764-FA1A-D04A-AC66-0BD4D6AFB9FD}" destId="{46EE1311-B2CE-AF4C-8E61-29100B8A4EA8}" srcOrd="0" destOrd="0" presId="urn:microsoft.com/office/officeart/2005/8/layout/hList7"/>
    <dgm:cxn modelId="{18D29B5B-46D3-CB49-BA99-207B8061AAA1}" srcId="{A4D2EC4E-2B8D-084F-A1F8-B0907928FD0D}" destId="{8E572A58-F3B1-7E4F-9FA9-CFD285A3B92C}" srcOrd="1" destOrd="0" parTransId="{DAE52A4D-2BC5-7541-B17B-0D1E4A9A244E}" sibTransId="{188A79EF-7DBB-664F-9C2F-1A0DE5E617C5}"/>
    <dgm:cxn modelId="{58E3FCD0-0D85-AB48-AB6A-8F1CC86CFC0D}" srcId="{A4D2EC4E-2B8D-084F-A1F8-B0907928FD0D}" destId="{9F144595-C6CC-0646-8FB7-A1B6DF28EE42}" srcOrd="4" destOrd="0" parTransId="{F956B90E-5483-F94B-A1A4-AA5994CCE0E4}" sibTransId="{F86C4E56-EF02-2E45-9456-F96A67299903}"/>
    <dgm:cxn modelId="{02164297-11D6-A048-833D-0CB42F39071C}" type="presOf" srcId="{D43E5B39-B84E-6549-8336-F77EF6F02C41}" destId="{75990ABC-28D3-1146-98A9-8696DDD424FD}" srcOrd="0" destOrd="0" presId="urn:microsoft.com/office/officeart/2005/8/layout/hList7"/>
    <dgm:cxn modelId="{FC6C1417-063A-D44F-82D3-3059D8F82D43}" srcId="{A4D2EC4E-2B8D-084F-A1F8-B0907928FD0D}" destId="{24190764-FA1A-D04A-AC66-0BD4D6AFB9FD}" srcOrd="3" destOrd="0" parTransId="{39AB4EBB-7259-234B-8163-897D425878C2}" sibTransId="{107D4B94-9C93-F540-A76B-017AC7474C10}"/>
    <dgm:cxn modelId="{78665135-00E5-DF4F-8D94-A498C143415B}" type="presOf" srcId="{8E572A58-F3B1-7E4F-9FA9-CFD285A3B92C}" destId="{64AE2E61-E7DD-684E-987F-DA367BBEA217}" srcOrd="1" destOrd="0" presId="urn:microsoft.com/office/officeart/2005/8/layout/hList7"/>
    <dgm:cxn modelId="{43FB199F-0A1F-884C-88E1-4659AA40DBC4}" type="presParOf" srcId="{674F6BD1-C82F-8B4A-A4A9-39DEF831F550}" destId="{7252B1BA-121B-E54A-AC0C-EDEDF43ACB83}" srcOrd="0" destOrd="0" presId="urn:microsoft.com/office/officeart/2005/8/layout/hList7"/>
    <dgm:cxn modelId="{FD90A830-865B-8F49-8C67-4BDF22952B42}" type="presParOf" srcId="{674F6BD1-C82F-8B4A-A4A9-39DEF831F550}" destId="{C833B50C-7015-FF4F-BCBB-4CB5667AD7CE}" srcOrd="1" destOrd="0" presId="urn:microsoft.com/office/officeart/2005/8/layout/hList7"/>
    <dgm:cxn modelId="{1CEFCC7B-F363-E742-9D4E-029ED27A752F}" type="presParOf" srcId="{C833B50C-7015-FF4F-BCBB-4CB5667AD7CE}" destId="{8F140396-20DE-3945-BCA7-3924DEFC236B}" srcOrd="0" destOrd="0" presId="urn:microsoft.com/office/officeart/2005/8/layout/hList7"/>
    <dgm:cxn modelId="{9F167694-D120-504C-B372-2F264B6CDB82}" type="presParOf" srcId="{8F140396-20DE-3945-BCA7-3924DEFC236B}" destId="{D3D304E1-62CD-C447-860D-ADCCD93E79FA}" srcOrd="0" destOrd="0" presId="urn:microsoft.com/office/officeart/2005/8/layout/hList7"/>
    <dgm:cxn modelId="{42BF3414-B15D-4B41-95BA-06A25794BC66}" type="presParOf" srcId="{8F140396-20DE-3945-BCA7-3924DEFC236B}" destId="{494098AF-0CA8-334B-BA86-9AA728BB34EA}" srcOrd="1" destOrd="0" presId="urn:microsoft.com/office/officeart/2005/8/layout/hList7"/>
    <dgm:cxn modelId="{43E8959C-FA51-074D-A44E-E83BDF53F179}" type="presParOf" srcId="{8F140396-20DE-3945-BCA7-3924DEFC236B}" destId="{3FF3A792-204E-4742-823F-241CE9E0B80D}" srcOrd="2" destOrd="0" presId="urn:microsoft.com/office/officeart/2005/8/layout/hList7"/>
    <dgm:cxn modelId="{FF37DF44-42D1-F341-9842-4E6AE5DAFA0E}" type="presParOf" srcId="{8F140396-20DE-3945-BCA7-3924DEFC236B}" destId="{E5E84B27-72B6-5548-A19C-B484BFB998F1}" srcOrd="3" destOrd="0" presId="urn:microsoft.com/office/officeart/2005/8/layout/hList7"/>
    <dgm:cxn modelId="{3788383D-7784-2F47-8F1C-0F5DC8322D4D}" type="presParOf" srcId="{C833B50C-7015-FF4F-BCBB-4CB5667AD7CE}" destId="{34970294-DA19-EA40-80DD-6836AC2F388D}" srcOrd="1" destOrd="0" presId="urn:microsoft.com/office/officeart/2005/8/layout/hList7"/>
    <dgm:cxn modelId="{399FED8E-7813-3F49-9E96-A1B94A6B6FBB}" type="presParOf" srcId="{C833B50C-7015-FF4F-BCBB-4CB5667AD7CE}" destId="{8EEFAB7B-90B4-5941-BEAF-58BBD2E8949F}" srcOrd="2" destOrd="0" presId="urn:microsoft.com/office/officeart/2005/8/layout/hList7"/>
    <dgm:cxn modelId="{C8F4E147-FF85-C146-B2B2-C80FDE3B8110}" type="presParOf" srcId="{8EEFAB7B-90B4-5941-BEAF-58BBD2E8949F}" destId="{D6FD736D-7A95-E349-A6C4-905096EAF0FE}" srcOrd="0" destOrd="0" presId="urn:microsoft.com/office/officeart/2005/8/layout/hList7"/>
    <dgm:cxn modelId="{CEA2E14A-AEE7-BC40-BCAA-0D2518CC4F38}" type="presParOf" srcId="{8EEFAB7B-90B4-5941-BEAF-58BBD2E8949F}" destId="{64AE2E61-E7DD-684E-987F-DA367BBEA217}" srcOrd="1" destOrd="0" presId="urn:microsoft.com/office/officeart/2005/8/layout/hList7"/>
    <dgm:cxn modelId="{C92E805A-4245-124C-A98C-9B1B986183A7}" type="presParOf" srcId="{8EEFAB7B-90B4-5941-BEAF-58BBD2E8949F}" destId="{92D0B58E-9692-284C-93D4-285AC63667B9}" srcOrd="2" destOrd="0" presId="urn:microsoft.com/office/officeart/2005/8/layout/hList7"/>
    <dgm:cxn modelId="{5A4A01E9-4780-A04C-8CB9-571611657797}" type="presParOf" srcId="{8EEFAB7B-90B4-5941-BEAF-58BBD2E8949F}" destId="{BC104BD2-3330-EA4A-A467-231B9EB01F9F}" srcOrd="3" destOrd="0" presId="urn:microsoft.com/office/officeart/2005/8/layout/hList7"/>
    <dgm:cxn modelId="{55E6BA9F-C8BB-0443-8B42-3399631B1CE5}" type="presParOf" srcId="{C833B50C-7015-FF4F-BCBB-4CB5667AD7CE}" destId="{A6F1BD12-6B67-4E41-B775-F3C9CE16D2CD}" srcOrd="3" destOrd="0" presId="urn:microsoft.com/office/officeart/2005/8/layout/hList7"/>
    <dgm:cxn modelId="{0AE5C39F-674B-4D49-B00C-3DB022F6793D}" type="presParOf" srcId="{C833B50C-7015-FF4F-BCBB-4CB5667AD7CE}" destId="{6A8A0BA0-8051-1A42-AA29-8E13D5DA432F}" srcOrd="4" destOrd="0" presId="urn:microsoft.com/office/officeart/2005/8/layout/hList7"/>
    <dgm:cxn modelId="{3DD1239A-E5D4-3045-8865-52C3B879B4C8}" type="presParOf" srcId="{6A8A0BA0-8051-1A42-AA29-8E13D5DA432F}" destId="{969CDD38-11AE-734F-ADBB-A715B10C5757}" srcOrd="0" destOrd="0" presId="urn:microsoft.com/office/officeart/2005/8/layout/hList7"/>
    <dgm:cxn modelId="{1A4D28EB-9A84-8B4E-9871-C137C12AE127}" type="presParOf" srcId="{6A8A0BA0-8051-1A42-AA29-8E13D5DA432F}" destId="{004F3A62-73D5-8349-BF7D-D97453ACDACF}" srcOrd="1" destOrd="0" presId="urn:microsoft.com/office/officeart/2005/8/layout/hList7"/>
    <dgm:cxn modelId="{B43CE34A-2201-6A4C-9B25-73DB862B3FED}" type="presParOf" srcId="{6A8A0BA0-8051-1A42-AA29-8E13D5DA432F}" destId="{6FC0425D-40AE-6049-9F28-EC43FA30C3F6}" srcOrd="2" destOrd="0" presId="urn:microsoft.com/office/officeart/2005/8/layout/hList7"/>
    <dgm:cxn modelId="{99BAB07F-A0F2-DF40-BC88-C57393128F85}" type="presParOf" srcId="{6A8A0BA0-8051-1A42-AA29-8E13D5DA432F}" destId="{18970920-E103-FA4C-8E91-BE185BCDB9A3}" srcOrd="3" destOrd="0" presId="urn:microsoft.com/office/officeart/2005/8/layout/hList7"/>
    <dgm:cxn modelId="{E820A990-867C-C744-8749-350483A98F53}" type="presParOf" srcId="{C833B50C-7015-FF4F-BCBB-4CB5667AD7CE}" destId="{75990ABC-28D3-1146-98A9-8696DDD424FD}" srcOrd="5" destOrd="0" presId="urn:microsoft.com/office/officeart/2005/8/layout/hList7"/>
    <dgm:cxn modelId="{A8DE8C06-237B-0941-84B0-54A7A39A66B0}" type="presParOf" srcId="{C833B50C-7015-FF4F-BCBB-4CB5667AD7CE}" destId="{E877C749-A12F-084F-B808-7F0940F410A7}" srcOrd="6" destOrd="0" presId="urn:microsoft.com/office/officeart/2005/8/layout/hList7"/>
    <dgm:cxn modelId="{3EA77924-C163-BF4F-92BD-A76CD9E470DC}" type="presParOf" srcId="{E877C749-A12F-084F-B808-7F0940F410A7}" destId="{46EE1311-B2CE-AF4C-8E61-29100B8A4EA8}" srcOrd="0" destOrd="0" presId="urn:microsoft.com/office/officeart/2005/8/layout/hList7"/>
    <dgm:cxn modelId="{67CA9630-0721-D14F-B519-2C907FBB8C33}" type="presParOf" srcId="{E877C749-A12F-084F-B808-7F0940F410A7}" destId="{184CA876-008C-5447-9F6F-EB7193391C2E}" srcOrd="1" destOrd="0" presId="urn:microsoft.com/office/officeart/2005/8/layout/hList7"/>
    <dgm:cxn modelId="{AB81A0E1-34AD-E34A-B764-39A9C8B9C787}" type="presParOf" srcId="{E877C749-A12F-084F-B808-7F0940F410A7}" destId="{55ACC3F4-99A5-E14E-A91D-90757DAEF9D4}" srcOrd="2" destOrd="0" presId="urn:microsoft.com/office/officeart/2005/8/layout/hList7"/>
    <dgm:cxn modelId="{2D9FBE2C-9545-2948-AF2E-8DF78FF4CDD9}" type="presParOf" srcId="{E877C749-A12F-084F-B808-7F0940F410A7}" destId="{8EBC9CAA-474A-F640-A517-D194A6005087}" srcOrd="3" destOrd="0" presId="urn:microsoft.com/office/officeart/2005/8/layout/hList7"/>
    <dgm:cxn modelId="{3A1DC56B-11EC-9F43-9F94-29CE5647BE61}" type="presParOf" srcId="{C833B50C-7015-FF4F-BCBB-4CB5667AD7CE}" destId="{A003F50E-F2FD-A14A-84E5-251C86CCE9FF}" srcOrd="7" destOrd="0" presId="urn:microsoft.com/office/officeart/2005/8/layout/hList7"/>
    <dgm:cxn modelId="{D32BE8F1-0A7F-3841-8B4E-5EB62F99D73D}" type="presParOf" srcId="{C833B50C-7015-FF4F-BCBB-4CB5667AD7CE}" destId="{650C4E4F-DC2F-8248-AC10-EDE8E664B823}" srcOrd="8" destOrd="0" presId="urn:microsoft.com/office/officeart/2005/8/layout/hList7"/>
    <dgm:cxn modelId="{54A9414A-849D-A04A-B59E-CADA2B25844E}" type="presParOf" srcId="{650C4E4F-DC2F-8248-AC10-EDE8E664B823}" destId="{77947C8C-8BE5-1A45-8DD0-68951123A49A}" srcOrd="0" destOrd="0" presId="urn:microsoft.com/office/officeart/2005/8/layout/hList7"/>
    <dgm:cxn modelId="{8A57B396-B3F4-854E-8B34-41FF53872EB7}" type="presParOf" srcId="{650C4E4F-DC2F-8248-AC10-EDE8E664B823}" destId="{030068C2-4CB2-394F-8464-022CA0CB7277}" srcOrd="1" destOrd="0" presId="urn:microsoft.com/office/officeart/2005/8/layout/hList7"/>
    <dgm:cxn modelId="{FB375AFF-B696-DB4A-B498-7B720EEB7873}" type="presParOf" srcId="{650C4E4F-DC2F-8248-AC10-EDE8E664B823}" destId="{AB565D6F-F259-6A49-A42B-63BA908F870D}" srcOrd="2" destOrd="0" presId="urn:microsoft.com/office/officeart/2005/8/layout/hList7"/>
    <dgm:cxn modelId="{077F10C0-DB56-D341-8158-C7F251ABB5A8}" type="presParOf" srcId="{650C4E4F-DC2F-8248-AC10-EDE8E664B823}" destId="{00B6BC75-5CE2-4341-AAD4-6B9D5ADB9ED6}"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D2EC4E-2B8D-084F-A1F8-B0907928FD0D}" type="doc">
      <dgm:prSet loTypeId="urn:microsoft.com/office/officeart/2005/8/layout/hList7" loCatId="" qsTypeId="urn:microsoft.com/office/officeart/2005/8/quickstyle/simple4" qsCatId="simple" csTypeId="urn:microsoft.com/office/officeart/2005/8/colors/accent1_2" csCatId="accent1" phldr="1"/>
      <dgm:spPr/>
    </dgm:pt>
    <dgm:pt modelId="{68FD9BC3-59AD-CF4D-80C2-A3C98EE6B7EE}">
      <dgm:prSet phldrT="[Text]"/>
      <dgm:spPr>
        <a:solidFill>
          <a:srgbClr val="008000"/>
        </a:solidFill>
      </dgm:spPr>
      <dgm:t>
        <a:bodyPr/>
        <a:lstStyle/>
        <a:p>
          <a:r>
            <a:rPr lang="en-US" u="none">
              <a:solidFill>
                <a:schemeClr val="bg1"/>
              </a:solidFill>
            </a:rPr>
            <a:t>Affective Statements</a:t>
          </a:r>
          <a:r>
            <a:rPr lang="en-US"/>
            <a:t>	</a:t>
          </a:r>
        </a:p>
      </dgm:t>
    </dgm:pt>
    <dgm:pt modelId="{70CE2EF0-6BBD-F54B-A363-01617DDFEEC4}" type="parTrans" cxnId="{27143291-36E0-6F4A-BCCC-DBF31E157574}">
      <dgm:prSet/>
      <dgm:spPr/>
      <dgm:t>
        <a:bodyPr/>
        <a:lstStyle/>
        <a:p>
          <a:endParaRPr lang="en-US"/>
        </a:p>
      </dgm:t>
    </dgm:pt>
    <dgm:pt modelId="{51A1C9DD-EF52-5B4A-A3B1-71D16B33F6EA}" type="sibTrans" cxnId="{27143291-36E0-6F4A-BCCC-DBF31E157574}">
      <dgm:prSet/>
      <dgm:spPr/>
      <dgm:t>
        <a:bodyPr/>
        <a:lstStyle/>
        <a:p>
          <a:endParaRPr lang="en-US"/>
        </a:p>
      </dgm:t>
    </dgm:pt>
    <dgm:pt modelId="{8E572A58-F3B1-7E4F-9FA9-CFD285A3B92C}">
      <dgm:prSet phldrT="[Text]"/>
      <dgm:spPr>
        <a:solidFill>
          <a:schemeClr val="accent3">
            <a:lumMod val="75000"/>
          </a:schemeClr>
        </a:solidFill>
      </dgm:spPr>
      <dgm:t>
        <a:bodyPr/>
        <a:lstStyle/>
        <a:p>
          <a:r>
            <a:rPr lang="en-US" u="none">
              <a:solidFill>
                <a:schemeClr val="bg1"/>
              </a:solidFill>
            </a:rPr>
            <a:t>Affective Questions</a:t>
          </a:r>
        </a:p>
      </dgm:t>
    </dgm:pt>
    <dgm:pt modelId="{DAE52A4D-2BC5-7541-B17B-0D1E4A9A244E}" type="parTrans" cxnId="{18D29B5B-46D3-CB49-BA99-207B8061AAA1}">
      <dgm:prSet/>
      <dgm:spPr/>
      <dgm:t>
        <a:bodyPr/>
        <a:lstStyle/>
        <a:p>
          <a:endParaRPr lang="en-US"/>
        </a:p>
      </dgm:t>
    </dgm:pt>
    <dgm:pt modelId="{188A79EF-7DBB-664F-9C2F-1A0DE5E617C5}" type="sibTrans" cxnId="{18D29B5B-46D3-CB49-BA99-207B8061AAA1}">
      <dgm:prSet/>
      <dgm:spPr/>
      <dgm:t>
        <a:bodyPr/>
        <a:lstStyle/>
        <a:p>
          <a:endParaRPr lang="en-US"/>
        </a:p>
      </dgm:t>
    </dgm:pt>
    <dgm:pt modelId="{24190764-FA1A-D04A-AC66-0BD4D6AFB9FD}">
      <dgm:prSet phldrT="[Text]"/>
      <dgm:spPr>
        <a:solidFill>
          <a:srgbClr val="FF6600"/>
        </a:solidFill>
      </dgm:spPr>
      <dgm:t>
        <a:bodyPr/>
        <a:lstStyle/>
        <a:p>
          <a:r>
            <a:rPr lang="en-US"/>
            <a:t>Group or Circle	</a:t>
          </a:r>
        </a:p>
      </dgm:t>
    </dgm:pt>
    <dgm:pt modelId="{39AB4EBB-7259-234B-8163-897D425878C2}" type="parTrans" cxnId="{FC6C1417-063A-D44F-82D3-3059D8F82D43}">
      <dgm:prSet/>
      <dgm:spPr/>
      <dgm:t>
        <a:bodyPr/>
        <a:lstStyle/>
        <a:p>
          <a:endParaRPr lang="en-US"/>
        </a:p>
      </dgm:t>
    </dgm:pt>
    <dgm:pt modelId="{107D4B94-9C93-F540-A76B-017AC7474C10}" type="sibTrans" cxnId="{FC6C1417-063A-D44F-82D3-3059D8F82D43}">
      <dgm:prSet/>
      <dgm:spPr/>
      <dgm:t>
        <a:bodyPr/>
        <a:lstStyle/>
        <a:p>
          <a:endParaRPr lang="en-US"/>
        </a:p>
      </dgm:t>
    </dgm:pt>
    <dgm:pt modelId="{9F144595-C6CC-0646-8FB7-A1B6DF28EE42}">
      <dgm:prSet phldrT="[Text]"/>
      <dgm:spPr>
        <a:solidFill>
          <a:srgbClr val="FF0000"/>
        </a:solidFill>
      </dgm:spPr>
      <dgm:t>
        <a:bodyPr/>
        <a:lstStyle/>
        <a:p>
          <a:r>
            <a:rPr lang="en-US"/>
            <a:t>Formal Conference</a:t>
          </a:r>
        </a:p>
      </dgm:t>
    </dgm:pt>
    <dgm:pt modelId="{F956B90E-5483-F94B-A1A4-AA5994CCE0E4}" type="parTrans" cxnId="{58E3FCD0-0D85-AB48-AB6A-8F1CC86CFC0D}">
      <dgm:prSet/>
      <dgm:spPr/>
      <dgm:t>
        <a:bodyPr/>
        <a:lstStyle/>
        <a:p>
          <a:endParaRPr lang="en-US"/>
        </a:p>
      </dgm:t>
    </dgm:pt>
    <dgm:pt modelId="{F86C4E56-EF02-2E45-9456-F96A67299903}" type="sibTrans" cxnId="{58E3FCD0-0D85-AB48-AB6A-8F1CC86CFC0D}">
      <dgm:prSet/>
      <dgm:spPr/>
      <dgm:t>
        <a:bodyPr/>
        <a:lstStyle/>
        <a:p>
          <a:endParaRPr lang="en-US"/>
        </a:p>
      </dgm:t>
    </dgm:pt>
    <dgm:pt modelId="{74C5C077-658D-0046-A350-8ED6C9A478A3}">
      <dgm:prSet phldrT="[Text]"/>
      <dgm:spPr>
        <a:solidFill>
          <a:srgbClr val="FFFF00"/>
        </a:solidFill>
      </dgm:spPr>
      <dgm:t>
        <a:bodyPr/>
        <a:lstStyle/>
        <a:p>
          <a:r>
            <a:rPr lang="en-US" b="1" u="none">
              <a:solidFill>
                <a:schemeClr val="tx1"/>
              </a:solidFill>
            </a:rPr>
            <a:t>Small Impromptu Conferences</a:t>
          </a:r>
        </a:p>
      </dgm:t>
    </dgm:pt>
    <dgm:pt modelId="{CE6BE883-812C-6641-971C-F2E3997F2EC0}" type="parTrans" cxnId="{F94C96AE-B5F0-7044-8ACF-1D2AB9750B9A}">
      <dgm:prSet/>
      <dgm:spPr/>
      <dgm:t>
        <a:bodyPr/>
        <a:lstStyle/>
        <a:p>
          <a:endParaRPr lang="en-US"/>
        </a:p>
      </dgm:t>
    </dgm:pt>
    <dgm:pt modelId="{D43E5B39-B84E-6549-8336-F77EF6F02C41}" type="sibTrans" cxnId="{F94C96AE-B5F0-7044-8ACF-1D2AB9750B9A}">
      <dgm:prSet/>
      <dgm:spPr/>
      <dgm:t>
        <a:bodyPr/>
        <a:lstStyle/>
        <a:p>
          <a:endParaRPr lang="en-US"/>
        </a:p>
      </dgm:t>
    </dgm:pt>
    <dgm:pt modelId="{674F6BD1-C82F-8B4A-A4A9-39DEF831F550}" type="pres">
      <dgm:prSet presAssocID="{A4D2EC4E-2B8D-084F-A1F8-B0907928FD0D}" presName="Name0" presStyleCnt="0">
        <dgm:presLayoutVars>
          <dgm:dir/>
          <dgm:resizeHandles val="exact"/>
        </dgm:presLayoutVars>
      </dgm:prSet>
      <dgm:spPr/>
    </dgm:pt>
    <dgm:pt modelId="{7252B1BA-121B-E54A-AC0C-EDEDF43ACB83}" type="pres">
      <dgm:prSet presAssocID="{A4D2EC4E-2B8D-084F-A1F8-B0907928FD0D}" presName="fgShape" presStyleLbl="fgShp" presStyleIdx="0" presStyleCnt="1"/>
      <dgm:spPr/>
    </dgm:pt>
    <dgm:pt modelId="{C833B50C-7015-FF4F-BCBB-4CB5667AD7CE}" type="pres">
      <dgm:prSet presAssocID="{A4D2EC4E-2B8D-084F-A1F8-B0907928FD0D}" presName="linComp" presStyleCnt="0"/>
      <dgm:spPr/>
    </dgm:pt>
    <dgm:pt modelId="{8F140396-20DE-3945-BCA7-3924DEFC236B}" type="pres">
      <dgm:prSet presAssocID="{68FD9BC3-59AD-CF4D-80C2-A3C98EE6B7EE}" presName="compNode" presStyleCnt="0"/>
      <dgm:spPr/>
    </dgm:pt>
    <dgm:pt modelId="{D3D304E1-62CD-C447-860D-ADCCD93E79FA}" type="pres">
      <dgm:prSet presAssocID="{68FD9BC3-59AD-CF4D-80C2-A3C98EE6B7EE}" presName="bkgdShape" presStyleLbl="node1" presStyleIdx="0" presStyleCnt="5"/>
      <dgm:spPr/>
      <dgm:t>
        <a:bodyPr/>
        <a:lstStyle/>
        <a:p>
          <a:endParaRPr lang="en-US"/>
        </a:p>
      </dgm:t>
    </dgm:pt>
    <dgm:pt modelId="{494098AF-0CA8-334B-BA86-9AA728BB34EA}" type="pres">
      <dgm:prSet presAssocID="{68FD9BC3-59AD-CF4D-80C2-A3C98EE6B7EE}" presName="nodeTx" presStyleLbl="node1" presStyleIdx="0" presStyleCnt="5">
        <dgm:presLayoutVars>
          <dgm:bulletEnabled val="1"/>
        </dgm:presLayoutVars>
      </dgm:prSet>
      <dgm:spPr/>
      <dgm:t>
        <a:bodyPr/>
        <a:lstStyle/>
        <a:p>
          <a:endParaRPr lang="en-US"/>
        </a:p>
      </dgm:t>
    </dgm:pt>
    <dgm:pt modelId="{3FF3A792-204E-4742-823F-241CE9E0B80D}" type="pres">
      <dgm:prSet presAssocID="{68FD9BC3-59AD-CF4D-80C2-A3C98EE6B7EE}" presName="invisiNode" presStyleLbl="node1" presStyleIdx="0" presStyleCnt="5"/>
      <dgm:spPr/>
    </dgm:pt>
    <dgm:pt modelId="{E5E84B27-72B6-5548-A19C-B484BFB998F1}" type="pres">
      <dgm:prSet presAssocID="{68FD9BC3-59AD-CF4D-80C2-A3C98EE6B7EE}" presName="imagNode" presStyleLbl="fgImgPlace1" presStyleIdx="0" presStyleCnt="5"/>
      <dgm:spPr/>
    </dgm:pt>
    <dgm:pt modelId="{34970294-DA19-EA40-80DD-6836AC2F388D}" type="pres">
      <dgm:prSet presAssocID="{51A1C9DD-EF52-5B4A-A3B1-71D16B33F6EA}" presName="sibTrans" presStyleLbl="sibTrans2D1" presStyleIdx="0" presStyleCnt="0"/>
      <dgm:spPr/>
      <dgm:t>
        <a:bodyPr/>
        <a:lstStyle/>
        <a:p>
          <a:endParaRPr lang="en-US"/>
        </a:p>
      </dgm:t>
    </dgm:pt>
    <dgm:pt modelId="{8EEFAB7B-90B4-5941-BEAF-58BBD2E8949F}" type="pres">
      <dgm:prSet presAssocID="{8E572A58-F3B1-7E4F-9FA9-CFD285A3B92C}" presName="compNode" presStyleCnt="0"/>
      <dgm:spPr/>
    </dgm:pt>
    <dgm:pt modelId="{D6FD736D-7A95-E349-A6C4-905096EAF0FE}" type="pres">
      <dgm:prSet presAssocID="{8E572A58-F3B1-7E4F-9FA9-CFD285A3B92C}" presName="bkgdShape" presStyleLbl="node1" presStyleIdx="1" presStyleCnt="5"/>
      <dgm:spPr/>
      <dgm:t>
        <a:bodyPr/>
        <a:lstStyle/>
        <a:p>
          <a:endParaRPr lang="en-US"/>
        </a:p>
      </dgm:t>
    </dgm:pt>
    <dgm:pt modelId="{64AE2E61-E7DD-684E-987F-DA367BBEA217}" type="pres">
      <dgm:prSet presAssocID="{8E572A58-F3B1-7E4F-9FA9-CFD285A3B92C}" presName="nodeTx" presStyleLbl="node1" presStyleIdx="1" presStyleCnt="5">
        <dgm:presLayoutVars>
          <dgm:bulletEnabled val="1"/>
        </dgm:presLayoutVars>
      </dgm:prSet>
      <dgm:spPr/>
      <dgm:t>
        <a:bodyPr/>
        <a:lstStyle/>
        <a:p>
          <a:endParaRPr lang="en-US"/>
        </a:p>
      </dgm:t>
    </dgm:pt>
    <dgm:pt modelId="{92D0B58E-9692-284C-93D4-285AC63667B9}" type="pres">
      <dgm:prSet presAssocID="{8E572A58-F3B1-7E4F-9FA9-CFD285A3B92C}" presName="invisiNode" presStyleLbl="node1" presStyleIdx="1" presStyleCnt="5"/>
      <dgm:spPr/>
    </dgm:pt>
    <dgm:pt modelId="{BC104BD2-3330-EA4A-A467-231B9EB01F9F}" type="pres">
      <dgm:prSet presAssocID="{8E572A58-F3B1-7E4F-9FA9-CFD285A3B92C}" presName="imagNode" presStyleLbl="fgImgPlace1" presStyleIdx="1" presStyleCnt="5"/>
      <dgm:spPr/>
    </dgm:pt>
    <dgm:pt modelId="{A6F1BD12-6B67-4E41-B775-F3C9CE16D2CD}" type="pres">
      <dgm:prSet presAssocID="{188A79EF-7DBB-664F-9C2F-1A0DE5E617C5}" presName="sibTrans" presStyleLbl="sibTrans2D1" presStyleIdx="0" presStyleCnt="0"/>
      <dgm:spPr/>
      <dgm:t>
        <a:bodyPr/>
        <a:lstStyle/>
        <a:p>
          <a:endParaRPr lang="en-US"/>
        </a:p>
      </dgm:t>
    </dgm:pt>
    <dgm:pt modelId="{6A8A0BA0-8051-1A42-AA29-8E13D5DA432F}" type="pres">
      <dgm:prSet presAssocID="{74C5C077-658D-0046-A350-8ED6C9A478A3}" presName="compNode" presStyleCnt="0"/>
      <dgm:spPr/>
    </dgm:pt>
    <dgm:pt modelId="{969CDD38-11AE-734F-ADBB-A715B10C5757}" type="pres">
      <dgm:prSet presAssocID="{74C5C077-658D-0046-A350-8ED6C9A478A3}" presName="bkgdShape" presStyleLbl="node1" presStyleIdx="2" presStyleCnt="5"/>
      <dgm:spPr/>
      <dgm:t>
        <a:bodyPr/>
        <a:lstStyle/>
        <a:p>
          <a:endParaRPr lang="en-US"/>
        </a:p>
      </dgm:t>
    </dgm:pt>
    <dgm:pt modelId="{004F3A62-73D5-8349-BF7D-D97453ACDACF}" type="pres">
      <dgm:prSet presAssocID="{74C5C077-658D-0046-A350-8ED6C9A478A3}" presName="nodeTx" presStyleLbl="node1" presStyleIdx="2" presStyleCnt="5">
        <dgm:presLayoutVars>
          <dgm:bulletEnabled val="1"/>
        </dgm:presLayoutVars>
      </dgm:prSet>
      <dgm:spPr/>
      <dgm:t>
        <a:bodyPr/>
        <a:lstStyle/>
        <a:p>
          <a:endParaRPr lang="en-US"/>
        </a:p>
      </dgm:t>
    </dgm:pt>
    <dgm:pt modelId="{6FC0425D-40AE-6049-9F28-EC43FA30C3F6}" type="pres">
      <dgm:prSet presAssocID="{74C5C077-658D-0046-A350-8ED6C9A478A3}" presName="invisiNode" presStyleLbl="node1" presStyleIdx="2" presStyleCnt="5"/>
      <dgm:spPr/>
    </dgm:pt>
    <dgm:pt modelId="{18970920-E103-FA4C-8E91-BE185BCDB9A3}" type="pres">
      <dgm:prSet presAssocID="{74C5C077-658D-0046-A350-8ED6C9A478A3}" presName="imagNode" presStyleLbl="fgImgPlace1" presStyleIdx="2" presStyleCnt="5"/>
      <dgm:spPr/>
    </dgm:pt>
    <dgm:pt modelId="{75990ABC-28D3-1146-98A9-8696DDD424FD}" type="pres">
      <dgm:prSet presAssocID="{D43E5B39-B84E-6549-8336-F77EF6F02C41}" presName="sibTrans" presStyleLbl="sibTrans2D1" presStyleIdx="0" presStyleCnt="0"/>
      <dgm:spPr/>
      <dgm:t>
        <a:bodyPr/>
        <a:lstStyle/>
        <a:p>
          <a:endParaRPr lang="en-US"/>
        </a:p>
      </dgm:t>
    </dgm:pt>
    <dgm:pt modelId="{E877C749-A12F-084F-B808-7F0940F410A7}" type="pres">
      <dgm:prSet presAssocID="{24190764-FA1A-D04A-AC66-0BD4D6AFB9FD}" presName="compNode" presStyleCnt="0"/>
      <dgm:spPr/>
    </dgm:pt>
    <dgm:pt modelId="{46EE1311-B2CE-AF4C-8E61-29100B8A4EA8}" type="pres">
      <dgm:prSet presAssocID="{24190764-FA1A-D04A-AC66-0BD4D6AFB9FD}" presName="bkgdShape" presStyleLbl="node1" presStyleIdx="3" presStyleCnt="5"/>
      <dgm:spPr/>
      <dgm:t>
        <a:bodyPr/>
        <a:lstStyle/>
        <a:p>
          <a:endParaRPr lang="en-US"/>
        </a:p>
      </dgm:t>
    </dgm:pt>
    <dgm:pt modelId="{184CA876-008C-5447-9F6F-EB7193391C2E}" type="pres">
      <dgm:prSet presAssocID="{24190764-FA1A-D04A-AC66-0BD4D6AFB9FD}" presName="nodeTx" presStyleLbl="node1" presStyleIdx="3" presStyleCnt="5">
        <dgm:presLayoutVars>
          <dgm:bulletEnabled val="1"/>
        </dgm:presLayoutVars>
      </dgm:prSet>
      <dgm:spPr/>
      <dgm:t>
        <a:bodyPr/>
        <a:lstStyle/>
        <a:p>
          <a:endParaRPr lang="en-US"/>
        </a:p>
      </dgm:t>
    </dgm:pt>
    <dgm:pt modelId="{55ACC3F4-99A5-E14E-A91D-90757DAEF9D4}" type="pres">
      <dgm:prSet presAssocID="{24190764-FA1A-D04A-AC66-0BD4D6AFB9FD}" presName="invisiNode" presStyleLbl="node1" presStyleIdx="3" presStyleCnt="5"/>
      <dgm:spPr/>
    </dgm:pt>
    <dgm:pt modelId="{8EBC9CAA-474A-F640-A517-D194A6005087}" type="pres">
      <dgm:prSet presAssocID="{24190764-FA1A-D04A-AC66-0BD4D6AFB9FD}" presName="imagNode" presStyleLbl="fgImgPlace1" presStyleIdx="3" presStyleCnt="5"/>
      <dgm:spPr/>
    </dgm:pt>
    <dgm:pt modelId="{A003F50E-F2FD-A14A-84E5-251C86CCE9FF}" type="pres">
      <dgm:prSet presAssocID="{107D4B94-9C93-F540-A76B-017AC7474C10}" presName="sibTrans" presStyleLbl="sibTrans2D1" presStyleIdx="0" presStyleCnt="0"/>
      <dgm:spPr/>
      <dgm:t>
        <a:bodyPr/>
        <a:lstStyle/>
        <a:p>
          <a:endParaRPr lang="en-US"/>
        </a:p>
      </dgm:t>
    </dgm:pt>
    <dgm:pt modelId="{650C4E4F-DC2F-8248-AC10-EDE8E664B823}" type="pres">
      <dgm:prSet presAssocID="{9F144595-C6CC-0646-8FB7-A1B6DF28EE42}" presName="compNode" presStyleCnt="0"/>
      <dgm:spPr/>
    </dgm:pt>
    <dgm:pt modelId="{77947C8C-8BE5-1A45-8DD0-68951123A49A}" type="pres">
      <dgm:prSet presAssocID="{9F144595-C6CC-0646-8FB7-A1B6DF28EE42}" presName="bkgdShape" presStyleLbl="node1" presStyleIdx="4" presStyleCnt="5"/>
      <dgm:spPr/>
      <dgm:t>
        <a:bodyPr/>
        <a:lstStyle/>
        <a:p>
          <a:endParaRPr lang="en-US"/>
        </a:p>
      </dgm:t>
    </dgm:pt>
    <dgm:pt modelId="{030068C2-4CB2-394F-8464-022CA0CB7277}" type="pres">
      <dgm:prSet presAssocID="{9F144595-C6CC-0646-8FB7-A1B6DF28EE42}" presName="nodeTx" presStyleLbl="node1" presStyleIdx="4" presStyleCnt="5">
        <dgm:presLayoutVars>
          <dgm:bulletEnabled val="1"/>
        </dgm:presLayoutVars>
      </dgm:prSet>
      <dgm:spPr/>
      <dgm:t>
        <a:bodyPr/>
        <a:lstStyle/>
        <a:p>
          <a:endParaRPr lang="en-US"/>
        </a:p>
      </dgm:t>
    </dgm:pt>
    <dgm:pt modelId="{AB565D6F-F259-6A49-A42B-63BA908F870D}" type="pres">
      <dgm:prSet presAssocID="{9F144595-C6CC-0646-8FB7-A1B6DF28EE42}" presName="invisiNode" presStyleLbl="node1" presStyleIdx="4" presStyleCnt="5"/>
      <dgm:spPr/>
    </dgm:pt>
    <dgm:pt modelId="{00B6BC75-5CE2-4341-AAD4-6B9D5ADB9ED6}" type="pres">
      <dgm:prSet presAssocID="{9F144595-C6CC-0646-8FB7-A1B6DF28EE42}" presName="imagNode" presStyleLbl="fgImgPlace1" presStyleIdx="4" presStyleCnt="5"/>
      <dgm:spPr/>
    </dgm:pt>
  </dgm:ptLst>
  <dgm:cxnLst>
    <dgm:cxn modelId="{F4347702-F129-2741-B3E9-288FDBE63205}" type="presOf" srcId="{A4D2EC4E-2B8D-084F-A1F8-B0907928FD0D}" destId="{674F6BD1-C82F-8B4A-A4A9-39DEF831F550}" srcOrd="0" destOrd="0" presId="urn:microsoft.com/office/officeart/2005/8/layout/hList7"/>
    <dgm:cxn modelId="{11620C71-C42D-0D4F-9E73-FDBAFAB10BA4}" type="presOf" srcId="{51A1C9DD-EF52-5B4A-A3B1-71D16B33F6EA}" destId="{34970294-DA19-EA40-80DD-6836AC2F388D}" srcOrd="0" destOrd="0" presId="urn:microsoft.com/office/officeart/2005/8/layout/hList7"/>
    <dgm:cxn modelId="{C616245C-F043-4443-96F4-6748EBBAA999}" type="presOf" srcId="{74C5C077-658D-0046-A350-8ED6C9A478A3}" destId="{004F3A62-73D5-8349-BF7D-D97453ACDACF}" srcOrd="1" destOrd="0" presId="urn:microsoft.com/office/officeart/2005/8/layout/hList7"/>
    <dgm:cxn modelId="{680CA873-045A-BF40-991C-DACC27A63D12}" type="presOf" srcId="{188A79EF-7DBB-664F-9C2F-1A0DE5E617C5}" destId="{A6F1BD12-6B67-4E41-B775-F3C9CE16D2CD}" srcOrd="0" destOrd="0" presId="urn:microsoft.com/office/officeart/2005/8/layout/hList7"/>
    <dgm:cxn modelId="{E4707629-879F-1647-9088-93B8AB4272F7}" type="presOf" srcId="{68FD9BC3-59AD-CF4D-80C2-A3C98EE6B7EE}" destId="{494098AF-0CA8-334B-BA86-9AA728BB34EA}" srcOrd="1" destOrd="0" presId="urn:microsoft.com/office/officeart/2005/8/layout/hList7"/>
    <dgm:cxn modelId="{27143291-36E0-6F4A-BCCC-DBF31E157574}" srcId="{A4D2EC4E-2B8D-084F-A1F8-B0907928FD0D}" destId="{68FD9BC3-59AD-CF4D-80C2-A3C98EE6B7EE}" srcOrd="0" destOrd="0" parTransId="{70CE2EF0-6BBD-F54B-A363-01617DDFEEC4}" sibTransId="{51A1C9DD-EF52-5B4A-A3B1-71D16B33F6EA}"/>
    <dgm:cxn modelId="{E4AC26D4-FD48-9449-8215-E5A042C42E65}" type="presOf" srcId="{68FD9BC3-59AD-CF4D-80C2-A3C98EE6B7EE}" destId="{D3D304E1-62CD-C447-860D-ADCCD93E79FA}" srcOrd="0" destOrd="0" presId="urn:microsoft.com/office/officeart/2005/8/layout/hList7"/>
    <dgm:cxn modelId="{F94C96AE-B5F0-7044-8ACF-1D2AB9750B9A}" srcId="{A4D2EC4E-2B8D-084F-A1F8-B0907928FD0D}" destId="{74C5C077-658D-0046-A350-8ED6C9A478A3}" srcOrd="2" destOrd="0" parTransId="{CE6BE883-812C-6641-971C-F2E3997F2EC0}" sibTransId="{D43E5B39-B84E-6549-8336-F77EF6F02C41}"/>
    <dgm:cxn modelId="{10A1235B-984C-7240-9992-32D5E27564F9}" type="presOf" srcId="{107D4B94-9C93-F540-A76B-017AC7474C10}" destId="{A003F50E-F2FD-A14A-84E5-251C86CCE9FF}" srcOrd="0" destOrd="0" presId="urn:microsoft.com/office/officeart/2005/8/layout/hList7"/>
    <dgm:cxn modelId="{71AAD6AD-7F21-3D48-9250-3CC6157C93E8}" type="presOf" srcId="{9F144595-C6CC-0646-8FB7-A1B6DF28EE42}" destId="{77947C8C-8BE5-1A45-8DD0-68951123A49A}" srcOrd="0" destOrd="0" presId="urn:microsoft.com/office/officeart/2005/8/layout/hList7"/>
    <dgm:cxn modelId="{E405557D-8DCC-7F4F-BA2F-7E783E0241B3}" type="presOf" srcId="{74C5C077-658D-0046-A350-8ED6C9A478A3}" destId="{969CDD38-11AE-734F-ADBB-A715B10C5757}" srcOrd="0" destOrd="0" presId="urn:microsoft.com/office/officeart/2005/8/layout/hList7"/>
    <dgm:cxn modelId="{A937A977-3C81-FF42-8FE3-8968AE78BC1E}" type="presOf" srcId="{9F144595-C6CC-0646-8FB7-A1B6DF28EE42}" destId="{030068C2-4CB2-394F-8464-022CA0CB7277}" srcOrd="1" destOrd="0" presId="urn:microsoft.com/office/officeart/2005/8/layout/hList7"/>
    <dgm:cxn modelId="{037833C6-88C2-B644-AB68-EF28B93C1C24}" type="presOf" srcId="{8E572A58-F3B1-7E4F-9FA9-CFD285A3B92C}" destId="{D6FD736D-7A95-E349-A6C4-905096EAF0FE}" srcOrd="0" destOrd="0" presId="urn:microsoft.com/office/officeart/2005/8/layout/hList7"/>
    <dgm:cxn modelId="{6547F87B-AB4B-9B45-A29C-E48E558B19C2}" type="presOf" srcId="{24190764-FA1A-D04A-AC66-0BD4D6AFB9FD}" destId="{184CA876-008C-5447-9F6F-EB7193391C2E}" srcOrd="1" destOrd="0" presId="urn:microsoft.com/office/officeart/2005/8/layout/hList7"/>
    <dgm:cxn modelId="{4DDD87A3-0BE3-B14F-8D15-BDCC87D530D9}" type="presOf" srcId="{24190764-FA1A-D04A-AC66-0BD4D6AFB9FD}" destId="{46EE1311-B2CE-AF4C-8E61-29100B8A4EA8}" srcOrd="0" destOrd="0" presId="urn:microsoft.com/office/officeart/2005/8/layout/hList7"/>
    <dgm:cxn modelId="{18D29B5B-46D3-CB49-BA99-207B8061AAA1}" srcId="{A4D2EC4E-2B8D-084F-A1F8-B0907928FD0D}" destId="{8E572A58-F3B1-7E4F-9FA9-CFD285A3B92C}" srcOrd="1" destOrd="0" parTransId="{DAE52A4D-2BC5-7541-B17B-0D1E4A9A244E}" sibTransId="{188A79EF-7DBB-664F-9C2F-1A0DE5E617C5}"/>
    <dgm:cxn modelId="{58E3FCD0-0D85-AB48-AB6A-8F1CC86CFC0D}" srcId="{A4D2EC4E-2B8D-084F-A1F8-B0907928FD0D}" destId="{9F144595-C6CC-0646-8FB7-A1B6DF28EE42}" srcOrd="4" destOrd="0" parTransId="{F956B90E-5483-F94B-A1A4-AA5994CCE0E4}" sibTransId="{F86C4E56-EF02-2E45-9456-F96A67299903}"/>
    <dgm:cxn modelId="{02164297-11D6-A048-833D-0CB42F39071C}" type="presOf" srcId="{D43E5B39-B84E-6549-8336-F77EF6F02C41}" destId="{75990ABC-28D3-1146-98A9-8696DDD424FD}" srcOrd="0" destOrd="0" presId="urn:microsoft.com/office/officeart/2005/8/layout/hList7"/>
    <dgm:cxn modelId="{FC6C1417-063A-D44F-82D3-3059D8F82D43}" srcId="{A4D2EC4E-2B8D-084F-A1F8-B0907928FD0D}" destId="{24190764-FA1A-D04A-AC66-0BD4D6AFB9FD}" srcOrd="3" destOrd="0" parTransId="{39AB4EBB-7259-234B-8163-897D425878C2}" sibTransId="{107D4B94-9C93-F540-A76B-017AC7474C10}"/>
    <dgm:cxn modelId="{78665135-00E5-DF4F-8D94-A498C143415B}" type="presOf" srcId="{8E572A58-F3B1-7E4F-9FA9-CFD285A3B92C}" destId="{64AE2E61-E7DD-684E-987F-DA367BBEA217}" srcOrd="1" destOrd="0" presId="urn:microsoft.com/office/officeart/2005/8/layout/hList7"/>
    <dgm:cxn modelId="{43FB199F-0A1F-884C-88E1-4659AA40DBC4}" type="presParOf" srcId="{674F6BD1-C82F-8B4A-A4A9-39DEF831F550}" destId="{7252B1BA-121B-E54A-AC0C-EDEDF43ACB83}" srcOrd="0" destOrd="0" presId="urn:microsoft.com/office/officeart/2005/8/layout/hList7"/>
    <dgm:cxn modelId="{FD90A830-865B-8F49-8C67-4BDF22952B42}" type="presParOf" srcId="{674F6BD1-C82F-8B4A-A4A9-39DEF831F550}" destId="{C833B50C-7015-FF4F-BCBB-4CB5667AD7CE}" srcOrd="1" destOrd="0" presId="urn:microsoft.com/office/officeart/2005/8/layout/hList7"/>
    <dgm:cxn modelId="{1CEFCC7B-F363-E742-9D4E-029ED27A752F}" type="presParOf" srcId="{C833B50C-7015-FF4F-BCBB-4CB5667AD7CE}" destId="{8F140396-20DE-3945-BCA7-3924DEFC236B}" srcOrd="0" destOrd="0" presId="urn:microsoft.com/office/officeart/2005/8/layout/hList7"/>
    <dgm:cxn modelId="{9F167694-D120-504C-B372-2F264B6CDB82}" type="presParOf" srcId="{8F140396-20DE-3945-BCA7-3924DEFC236B}" destId="{D3D304E1-62CD-C447-860D-ADCCD93E79FA}" srcOrd="0" destOrd="0" presId="urn:microsoft.com/office/officeart/2005/8/layout/hList7"/>
    <dgm:cxn modelId="{42BF3414-B15D-4B41-95BA-06A25794BC66}" type="presParOf" srcId="{8F140396-20DE-3945-BCA7-3924DEFC236B}" destId="{494098AF-0CA8-334B-BA86-9AA728BB34EA}" srcOrd="1" destOrd="0" presId="urn:microsoft.com/office/officeart/2005/8/layout/hList7"/>
    <dgm:cxn modelId="{43E8959C-FA51-074D-A44E-E83BDF53F179}" type="presParOf" srcId="{8F140396-20DE-3945-BCA7-3924DEFC236B}" destId="{3FF3A792-204E-4742-823F-241CE9E0B80D}" srcOrd="2" destOrd="0" presId="urn:microsoft.com/office/officeart/2005/8/layout/hList7"/>
    <dgm:cxn modelId="{FF37DF44-42D1-F341-9842-4E6AE5DAFA0E}" type="presParOf" srcId="{8F140396-20DE-3945-BCA7-3924DEFC236B}" destId="{E5E84B27-72B6-5548-A19C-B484BFB998F1}" srcOrd="3" destOrd="0" presId="urn:microsoft.com/office/officeart/2005/8/layout/hList7"/>
    <dgm:cxn modelId="{3788383D-7784-2F47-8F1C-0F5DC8322D4D}" type="presParOf" srcId="{C833B50C-7015-FF4F-BCBB-4CB5667AD7CE}" destId="{34970294-DA19-EA40-80DD-6836AC2F388D}" srcOrd="1" destOrd="0" presId="urn:microsoft.com/office/officeart/2005/8/layout/hList7"/>
    <dgm:cxn modelId="{399FED8E-7813-3F49-9E96-A1B94A6B6FBB}" type="presParOf" srcId="{C833B50C-7015-FF4F-BCBB-4CB5667AD7CE}" destId="{8EEFAB7B-90B4-5941-BEAF-58BBD2E8949F}" srcOrd="2" destOrd="0" presId="urn:microsoft.com/office/officeart/2005/8/layout/hList7"/>
    <dgm:cxn modelId="{C8F4E147-FF85-C146-B2B2-C80FDE3B8110}" type="presParOf" srcId="{8EEFAB7B-90B4-5941-BEAF-58BBD2E8949F}" destId="{D6FD736D-7A95-E349-A6C4-905096EAF0FE}" srcOrd="0" destOrd="0" presId="urn:microsoft.com/office/officeart/2005/8/layout/hList7"/>
    <dgm:cxn modelId="{CEA2E14A-AEE7-BC40-BCAA-0D2518CC4F38}" type="presParOf" srcId="{8EEFAB7B-90B4-5941-BEAF-58BBD2E8949F}" destId="{64AE2E61-E7DD-684E-987F-DA367BBEA217}" srcOrd="1" destOrd="0" presId="urn:microsoft.com/office/officeart/2005/8/layout/hList7"/>
    <dgm:cxn modelId="{C92E805A-4245-124C-A98C-9B1B986183A7}" type="presParOf" srcId="{8EEFAB7B-90B4-5941-BEAF-58BBD2E8949F}" destId="{92D0B58E-9692-284C-93D4-285AC63667B9}" srcOrd="2" destOrd="0" presId="urn:microsoft.com/office/officeart/2005/8/layout/hList7"/>
    <dgm:cxn modelId="{5A4A01E9-4780-A04C-8CB9-571611657797}" type="presParOf" srcId="{8EEFAB7B-90B4-5941-BEAF-58BBD2E8949F}" destId="{BC104BD2-3330-EA4A-A467-231B9EB01F9F}" srcOrd="3" destOrd="0" presId="urn:microsoft.com/office/officeart/2005/8/layout/hList7"/>
    <dgm:cxn modelId="{55E6BA9F-C8BB-0443-8B42-3399631B1CE5}" type="presParOf" srcId="{C833B50C-7015-FF4F-BCBB-4CB5667AD7CE}" destId="{A6F1BD12-6B67-4E41-B775-F3C9CE16D2CD}" srcOrd="3" destOrd="0" presId="urn:microsoft.com/office/officeart/2005/8/layout/hList7"/>
    <dgm:cxn modelId="{0AE5C39F-674B-4D49-B00C-3DB022F6793D}" type="presParOf" srcId="{C833B50C-7015-FF4F-BCBB-4CB5667AD7CE}" destId="{6A8A0BA0-8051-1A42-AA29-8E13D5DA432F}" srcOrd="4" destOrd="0" presId="urn:microsoft.com/office/officeart/2005/8/layout/hList7"/>
    <dgm:cxn modelId="{3DD1239A-E5D4-3045-8865-52C3B879B4C8}" type="presParOf" srcId="{6A8A0BA0-8051-1A42-AA29-8E13D5DA432F}" destId="{969CDD38-11AE-734F-ADBB-A715B10C5757}" srcOrd="0" destOrd="0" presId="urn:microsoft.com/office/officeart/2005/8/layout/hList7"/>
    <dgm:cxn modelId="{1A4D28EB-9A84-8B4E-9871-C137C12AE127}" type="presParOf" srcId="{6A8A0BA0-8051-1A42-AA29-8E13D5DA432F}" destId="{004F3A62-73D5-8349-BF7D-D97453ACDACF}" srcOrd="1" destOrd="0" presId="urn:microsoft.com/office/officeart/2005/8/layout/hList7"/>
    <dgm:cxn modelId="{B43CE34A-2201-6A4C-9B25-73DB862B3FED}" type="presParOf" srcId="{6A8A0BA0-8051-1A42-AA29-8E13D5DA432F}" destId="{6FC0425D-40AE-6049-9F28-EC43FA30C3F6}" srcOrd="2" destOrd="0" presId="urn:microsoft.com/office/officeart/2005/8/layout/hList7"/>
    <dgm:cxn modelId="{99BAB07F-A0F2-DF40-BC88-C57393128F85}" type="presParOf" srcId="{6A8A0BA0-8051-1A42-AA29-8E13D5DA432F}" destId="{18970920-E103-FA4C-8E91-BE185BCDB9A3}" srcOrd="3" destOrd="0" presId="urn:microsoft.com/office/officeart/2005/8/layout/hList7"/>
    <dgm:cxn modelId="{E820A990-867C-C744-8749-350483A98F53}" type="presParOf" srcId="{C833B50C-7015-FF4F-BCBB-4CB5667AD7CE}" destId="{75990ABC-28D3-1146-98A9-8696DDD424FD}" srcOrd="5" destOrd="0" presId="urn:microsoft.com/office/officeart/2005/8/layout/hList7"/>
    <dgm:cxn modelId="{A8DE8C06-237B-0941-84B0-54A7A39A66B0}" type="presParOf" srcId="{C833B50C-7015-FF4F-BCBB-4CB5667AD7CE}" destId="{E877C749-A12F-084F-B808-7F0940F410A7}" srcOrd="6" destOrd="0" presId="urn:microsoft.com/office/officeart/2005/8/layout/hList7"/>
    <dgm:cxn modelId="{3EA77924-C163-BF4F-92BD-A76CD9E470DC}" type="presParOf" srcId="{E877C749-A12F-084F-B808-7F0940F410A7}" destId="{46EE1311-B2CE-AF4C-8E61-29100B8A4EA8}" srcOrd="0" destOrd="0" presId="urn:microsoft.com/office/officeart/2005/8/layout/hList7"/>
    <dgm:cxn modelId="{67CA9630-0721-D14F-B519-2C907FBB8C33}" type="presParOf" srcId="{E877C749-A12F-084F-B808-7F0940F410A7}" destId="{184CA876-008C-5447-9F6F-EB7193391C2E}" srcOrd="1" destOrd="0" presId="urn:microsoft.com/office/officeart/2005/8/layout/hList7"/>
    <dgm:cxn modelId="{AB81A0E1-34AD-E34A-B764-39A9C8B9C787}" type="presParOf" srcId="{E877C749-A12F-084F-B808-7F0940F410A7}" destId="{55ACC3F4-99A5-E14E-A91D-90757DAEF9D4}" srcOrd="2" destOrd="0" presId="urn:microsoft.com/office/officeart/2005/8/layout/hList7"/>
    <dgm:cxn modelId="{2D9FBE2C-9545-2948-AF2E-8DF78FF4CDD9}" type="presParOf" srcId="{E877C749-A12F-084F-B808-7F0940F410A7}" destId="{8EBC9CAA-474A-F640-A517-D194A6005087}" srcOrd="3" destOrd="0" presId="urn:microsoft.com/office/officeart/2005/8/layout/hList7"/>
    <dgm:cxn modelId="{3A1DC56B-11EC-9F43-9F94-29CE5647BE61}" type="presParOf" srcId="{C833B50C-7015-FF4F-BCBB-4CB5667AD7CE}" destId="{A003F50E-F2FD-A14A-84E5-251C86CCE9FF}" srcOrd="7" destOrd="0" presId="urn:microsoft.com/office/officeart/2005/8/layout/hList7"/>
    <dgm:cxn modelId="{D32BE8F1-0A7F-3841-8B4E-5EB62F99D73D}" type="presParOf" srcId="{C833B50C-7015-FF4F-BCBB-4CB5667AD7CE}" destId="{650C4E4F-DC2F-8248-AC10-EDE8E664B823}" srcOrd="8" destOrd="0" presId="urn:microsoft.com/office/officeart/2005/8/layout/hList7"/>
    <dgm:cxn modelId="{54A9414A-849D-A04A-B59E-CADA2B25844E}" type="presParOf" srcId="{650C4E4F-DC2F-8248-AC10-EDE8E664B823}" destId="{77947C8C-8BE5-1A45-8DD0-68951123A49A}" srcOrd="0" destOrd="0" presId="urn:microsoft.com/office/officeart/2005/8/layout/hList7"/>
    <dgm:cxn modelId="{8A57B396-B3F4-854E-8B34-41FF53872EB7}" type="presParOf" srcId="{650C4E4F-DC2F-8248-AC10-EDE8E664B823}" destId="{030068C2-4CB2-394F-8464-022CA0CB7277}" srcOrd="1" destOrd="0" presId="urn:microsoft.com/office/officeart/2005/8/layout/hList7"/>
    <dgm:cxn modelId="{FB375AFF-B696-DB4A-B498-7B720EEB7873}" type="presParOf" srcId="{650C4E4F-DC2F-8248-AC10-EDE8E664B823}" destId="{AB565D6F-F259-6A49-A42B-63BA908F870D}" srcOrd="2" destOrd="0" presId="urn:microsoft.com/office/officeart/2005/8/layout/hList7"/>
    <dgm:cxn modelId="{077F10C0-DB56-D341-8158-C7F251ABB5A8}" type="presParOf" srcId="{650C4E4F-DC2F-8248-AC10-EDE8E664B823}" destId="{00B6BC75-5CE2-4341-AAD4-6B9D5ADB9ED6}"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310CA3-E832-A746-A9B5-14278E95161E}" type="doc">
      <dgm:prSet loTypeId="urn:microsoft.com/office/officeart/2005/8/layout/pyramid1" loCatId="" qsTypeId="urn:microsoft.com/office/officeart/2005/8/quickstyle/simple4" qsCatId="simple" csTypeId="urn:microsoft.com/office/officeart/2005/8/colors/colorful1" csCatId="colorful" phldr="1"/>
      <dgm:spPr/>
    </dgm:pt>
    <dgm:pt modelId="{A89ACDE8-6237-1144-98A6-21B823F6C1E6}">
      <dgm:prSet phldrT="[Text]" custT="1"/>
      <dgm:spPr>
        <a:solidFill>
          <a:srgbClr val="FF0000"/>
        </a:solidFill>
      </dgm:spPr>
      <dgm:t>
        <a:bodyPr/>
        <a:lstStyle/>
        <a:p>
          <a:endParaRPr lang="en-US" sz="1800"/>
        </a:p>
        <a:p>
          <a:endParaRPr lang="en-US" sz="1800"/>
        </a:p>
        <a:p>
          <a:r>
            <a:rPr lang="en-US" sz="1600" b="1"/>
            <a:t>Formal</a:t>
          </a:r>
        </a:p>
        <a:p>
          <a:r>
            <a:rPr lang="en-US" sz="1600" b="1"/>
            <a:t>Responsive</a:t>
          </a:r>
        </a:p>
        <a:p>
          <a:endParaRPr lang="en-US" sz="1600" b="1"/>
        </a:p>
      </dgm:t>
    </dgm:pt>
    <dgm:pt modelId="{0190DCF1-E5D9-A844-910A-E4577B076E23}" type="parTrans" cxnId="{C392E12B-15B0-A646-9AAF-5273F508D584}">
      <dgm:prSet/>
      <dgm:spPr/>
      <dgm:t>
        <a:bodyPr/>
        <a:lstStyle/>
        <a:p>
          <a:endParaRPr lang="en-US"/>
        </a:p>
      </dgm:t>
    </dgm:pt>
    <dgm:pt modelId="{4CDE5C25-91C9-3143-B968-CC75E53B9633}" type="sibTrans" cxnId="{C392E12B-15B0-A646-9AAF-5273F508D584}">
      <dgm:prSet/>
      <dgm:spPr/>
      <dgm:t>
        <a:bodyPr/>
        <a:lstStyle/>
        <a:p>
          <a:endParaRPr lang="en-US"/>
        </a:p>
      </dgm:t>
    </dgm:pt>
    <dgm:pt modelId="{7AFB14F3-01C5-8C47-B806-D6DD2D98D80C}">
      <dgm:prSet phldrT="[Text]" custT="1"/>
      <dgm:spPr>
        <a:solidFill>
          <a:srgbClr val="FFFF00"/>
        </a:solidFill>
      </dgm:spPr>
      <dgm:t>
        <a:bodyPr/>
        <a:lstStyle/>
        <a:p>
          <a:r>
            <a:rPr lang="en-US" sz="2000" b="1"/>
            <a:t>Informal Responsive practices</a:t>
          </a:r>
        </a:p>
      </dgm:t>
    </dgm:pt>
    <dgm:pt modelId="{2CEEF7BD-4297-6D48-896C-604552127852}" type="parTrans" cxnId="{D61D78C0-C0A4-614D-825B-93DA063FFCC2}">
      <dgm:prSet/>
      <dgm:spPr/>
      <dgm:t>
        <a:bodyPr/>
        <a:lstStyle/>
        <a:p>
          <a:endParaRPr lang="en-US"/>
        </a:p>
      </dgm:t>
    </dgm:pt>
    <dgm:pt modelId="{8D4903BD-ABA7-CA45-B32A-08F3C98FFB92}" type="sibTrans" cxnId="{D61D78C0-C0A4-614D-825B-93DA063FFCC2}">
      <dgm:prSet/>
      <dgm:spPr/>
      <dgm:t>
        <a:bodyPr/>
        <a:lstStyle/>
        <a:p>
          <a:endParaRPr lang="en-US"/>
        </a:p>
      </dgm:t>
    </dgm:pt>
    <dgm:pt modelId="{5DE46EE4-6764-6442-AA63-B63DA78A0195}">
      <dgm:prSet/>
      <dgm:spPr>
        <a:solidFill>
          <a:srgbClr val="00B050"/>
        </a:solidFill>
      </dgm:spPr>
      <dgm:t>
        <a:bodyPr/>
        <a:lstStyle/>
        <a:p>
          <a:r>
            <a:rPr lang="en-US" b="1"/>
            <a:t>Preventive/Proactive practices</a:t>
          </a:r>
        </a:p>
      </dgm:t>
    </dgm:pt>
    <dgm:pt modelId="{5C5509A1-F289-9049-9B32-7BABAA4A44A5}" type="parTrans" cxnId="{D5C58978-97FE-254E-8A8D-9116B15C9E32}">
      <dgm:prSet/>
      <dgm:spPr/>
      <dgm:t>
        <a:bodyPr/>
        <a:lstStyle/>
        <a:p>
          <a:endParaRPr lang="en-US"/>
        </a:p>
      </dgm:t>
    </dgm:pt>
    <dgm:pt modelId="{9B494423-7042-6F4A-9203-6F4B01EF297D}" type="sibTrans" cxnId="{D5C58978-97FE-254E-8A8D-9116B15C9E32}">
      <dgm:prSet/>
      <dgm:spPr/>
      <dgm:t>
        <a:bodyPr/>
        <a:lstStyle/>
        <a:p>
          <a:endParaRPr lang="en-US"/>
        </a:p>
      </dgm:t>
    </dgm:pt>
    <dgm:pt modelId="{799683FB-F080-4441-8789-98FA34ED1E55}">
      <dgm:prSet custT="1"/>
      <dgm:spPr/>
      <dgm:t>
        <a:bodyPr/>
        <a:lstStyle/>
        <a:p>
          <a:r>
            <a:rPr lang="en-US" sz="1400" b="1"/>
            <a:t>Relationship building circles</a:t>
          </a:r>
        </a:p>
      </dgm:t>
      <dgm:extLst>
        <a:ext uri="{E40237B7-FDA0-4F09-8148-C483321AD2D9}">
          <dgm14:cNvPr xmlns:dgm14="http://schemas.microsoft.com/office/drawing/2010/diagram" id="0" name="" descr="Relationship building circles&#10;Circles to deliver curriculum&#10;Circles to establish group agreements/behavioral expectations&#10;"/>
        </a:ext>
      </dgm:extLst>
    </dgm:pt>
    <dgm:pt modelId="{4B02FACF-EB85-FD48-A77B-FF5FAC9C9F24}" type="parTrans" cxnId="{B42FB339-8DC4-1242-AF06-51D1C2EBF334}">
      <dgm:prSet/>
      <dgm:spPr/>
      <dgm:t>
        <a:bodyPr/>
        <a:lstStyle/>
        <a:p>
          <a:endParaRPr lang="en-US"/>
        </a:p>
      </dgm:t>
    </dgm:pt>
    <dgm:pt modelId="{792065CC-3C1A-6E41-A8C1-B23370B5DB31}" type="sibTrans" cxnId="{B42FB339-8DC4-1242-AF06-51D1C2EBF334}">
      <dgm:prSet/>
      <dgm:spPr/>
      <dgm:t>
        <a:bodyPr/>
        <a:lstStyle/>
        <a:p>
          <a:endParaRPr lang="en-US"/>
        </a:p>
      </dgm:t>
    </dgm:pt>
    <dgm:pt modelId="{C650E296-7485-484C-AE95-AB7B688E327E}">
      <dgm:prSet custT="1"/>
      <dgm:spPr/>
      <dgm:t>
        <a:bodyPr/>
        <a:lstStyle/>
        <a:p>
          <a:r>
            <a:rPr lang="en-US" sz="1400" b="1"/>
            <a:t>Circles to establish group agreements/behavioral expectations</a:t>
          </a:r>
        </a:p>
      </dgm:t>
    </dgm:pt>
    <dgm:pt modelId="{849BAC7C-C92B-DA46-AE8C-CB246ED1AA7E}" type="parTrans" cxnId="{023AC368-A4BE-5F4B-A11F-001C272CBDC5}">
      <dgm:prSet/>
      <dgm:spPr/>
      <dgm:t>
        <a:bodyPr/>
        <a:lstStyle/>
        <a:p>
          <a:endParaRPr lang="en-US"/>
        </a:p>
      </dgm:t>
    </dgm:pt>
    <dgm:pt modelId="{03FFBBD4-49D0-9B46-9A95-CF8C65E35781}" type="sibTrans" cxnId="{023AC368-A4BE-5F4B-A11F-001C272CBDC5}">
      <dgm:prSet/>
      <dgm:spPr/>
      <dgm:t>
        <a:bodyPr/>
        <a:lstStyle/>
        <a:p>
          <a:endParaRPr lang="en-US"/>
        </a:p>
      </dgm:t>
    </dgm:pt>
    <dgm:pt modelId="{1117A233-AD9F-7044-A058-3915C51E16C4}">
      <dgm:prSet phldrT="[Text]" custT="1"/>
      <dgm:spPr/>
      <dgm:t>
        <a:bodyPr/>
        <a:lstStyle/>
        <a:p>
          <a:pPr>
            <a:buFont typeface="Arial" panose="020B0604020202020204" pitchFamily="34" charset="0"/>
            <a:buChar char="•"/>
          </a:pPr>
          <a:r>
            <a:rPr lang="en-US" sz="1600" b="1"/>
            <a:t>Alternatives to Suspension/Exp.</a:t>
          </a:r>
        </a:p>
      </dgm:t>
      <dgm:extLst>
        <a:ext uri="{E40237B7-FDA0-4F09-8148-C483321AD2D9}">
          <dgm14:cNvPr xmlns:dgm14="http://schemas.microsoft.com/office/drawing/2010/diagram" id="0" name="" descr="  Victim-Offender Meetings&#10;  Family/Community Group Conferences&#10;  Restitution Planning&#10;" title="Reentry"/>
        </a:ext>
      </dgm:extLst>
    </dgm:pt>
    <dgm:pt modelId="{636D513C-6FEF-AA44-BEE6-9EAE87469CB5}" type="parTrans" cxnId="{859F8091-35E4-6044-BB6B-40FA8E7EC5B7}">
      <dgm:prSet/>
      <dgm:spPr/>
      <dgm:t>
        <a:bodyPr/>
        <a:lstStyle/>
        <a:p>
          <a:endParaRPr lang="en-US"/>
        </a:p>
      </dgm:t>
    </dgm:pt>
    <dgm:pt modelId="{B4153B88-8DC6-2A4D-A01A-AB26934562EF}" type="sibTrans" cxnId="{859F8091-35E4-6044-BB6B-40FA8E7EC5B7}">
      <dgm:prSet/>
      <dgm:spPr/>
      <dgm:t>
        <a:bodyPr/>
        <a:lstStyle/>
        <a:p>
          <a:endParaRPr lang="en-US"/>
        </a:p>
      </dgm:t>
    </dgm:pt>
    <dgm:pt modelId="{13F68959-68AC-416D-8604-26F2E9BBB00C}">
      <dgm:prSet phldrT="[Text]" custT="1"/>
      <dgm:spPr/>
      <dgm:t>
        <a:bodyPr/>
        <a:lstStyle/>
        <a:p>
          <a:pPr>
            <a:buFont typeface="Arial" panose="020B0604020202020204" pitchFamily="34" charset="0"/>
            <a:buChar char="•"/>
          </a:pPr>
          <a:r>
            <a:rPr lang="en-US" sz="1600" b="1"/>
            <a:t>Family/Community Group Conferences</a:t>
          </a:r>
        </a:p>
      </dgm:t>
    </dgm:pt>
    <dgm:pt modelId="{8D3634D1-36E0-4F40-9C5E-65C15FDB5727}" type="parTrans" cxnId="{6C71B86D-6A5B-49FA-BE86-982346C1891F}">
      <dgm:prSet/>
      <dgm:spPr/>
      <dgm:t>
        <a:bodyPr/>
        <a:lstStyle/>
        <a:p>
          <a:endParaRPr lang="en-US"/>
        </a:p>
      </dgm:t>
    </dgm:pt>
    <dgm:pt modelId="{FDBC5DC7-1EA3-4023-A4E0-BBFD807F3355}" type="sibTrans" cxnId="{6C71B86D-6A5B-49FA-BE86-982346C1891F}">
      <dgm:prSet/>
      <dgm:spPr/>
      <dgm:t>
        <a:bodyPr/>
        <a:lstStyle/>
        <a:p>
          <a:endParaRPr lang="en-US"/>
        </a:p>
      </dgm:t>
    </dgm:pt>
    <dgm:pt modelId="{F69C5692-6925-4DAE-9565-65F9B34E4387}">
      <dgm:prSet phldrT="[Text]" custT="1"/>
      <dgm:spPr/>
      <dgm:t>
        <a:bodyPr/>
        <a:lstStyle/>
        <a:p>
          <a:pPr>
            <a:buFont typeface="Arial" panose="020B0604020202020204" pitchFamily="34" charset="0"/>
            <a:buChar char="•"/>
          </a:pPr>
          <a:r>
            <a:rPr lang="en-US" sz="1600" b="1"/>
            <a:t>Restitution Planning</a:t>
          </a:r>
        </a:p>
      </dgm:t>
    </dgm:pt>
    <dgm:pt modelId="{0BBF067D-BBC3-4F3C-884D-BFFD8ABA9853}" type="parTrans" cxnId="{1F587BAD-439D-4AED-A80C-23C6730775BC}">
      <dgm:prSet/>
      <dgm:spPr/>
      <dgm:t>
        <a:bodyPr/>
        <a:lstStyle/>
        <a:p>
          <a:endParaRPr lang="en-US"/>
        </a:p>
      </dgm:t>
    </dgm:pt>
    <dgm:pt modelId="{25AE9F6A-A93B-4EA7-84FC-F7EA4A30AD85}" type="sibTrans" cxnId="{1F587BAD-439D-4AED-A80C-23C6730775BC}">
      <dgm:prSet/>
      <dgm:spPr/>
      <dgm:t>
        <a:bodyPr/>
        <a:lstStyle/>
        <a:p>
          <a:endParaRPr lang="en-US"/>
        </a:p>
      </dgm:t>
    </dgm:pt>
    <dgm:pt modelId="{E2A94161-2DC5-4CBC-A900-8669504D2488}">
      <dgm:prSet phldrT="[Text]" custT="1"/>
      <dgm:spPr/>
      <dgm:t>
        <a:bodyPr lIns="0" tIns="0" rIns="0" bIns="0" anchor="ctr" anchorCtr="0"/>
        <a:lstStyle/>
        <a:p>
          <a:pPr marL="0" algn="l"/>
          <a:r>
            <a:rPr lang="en-US" sz="1600" b="1"/>
            <a:t>Classroom Circles to Repair Harm</a:t>
          </a:r>
          <a:endParaRPr lang="en-US" sz="1600"/>
        </a:p>
      </dgm:t>
      <dgm:extLst>
        <a:ext uri="{E40237B7-FDA0-4F09-8148-C483321AD2D9}">
          <dgm14:cNvPr xmlns:dgm14="http://schemas.microsoft.com/office/drawing/2010/diagram" id="0" name="" descr="Peer Court&#10;Peer Mediation&#10;Bullying&#10;Truancy&#10;Circles to restore/repair in the classroom&#10;" title="Alternatives to Suspension"/>
        </a:ext>
      </dgm:extLst>
    </dgm:pt>
    <dgm:pt modelId="{220F9DD4-BCC5-4ABA-944E-F09B6903ECA5}" type="parTrans" cxnId="{FC8B6FC0-7EAF-4F4F-828D-74D8115F6C11}">
      <dgm:prSet/>
      <dgm:spPr/>
      <dgm:t>
        <a:bodyPr/>
        <a:lstStyle/>
        <a:p>
          <a:endParaRPr lang="en-US"/>
        </a:p>
      </dgm:t>
    </dgm:pt>
    <dgm:pt modelId="{F463137A-3FE4-46B8-92EF-FCAB72935D05}" type="sibTrans" cxnId="{FC8B6FC0-7EAF-4F4F-828D-74D8115F6C11}">
      <dgm:prSet/>
      <dgm:spPr/>
      <dgm:t>
        <a:bodyPr/>
        <a:lstStyle/>
        <a:p>
          <a:endParaRPr lang="en-US"/>
        </a:p>
      </dgm:t>
    </dgm:pt>
    <dgm:pt modelId="{824895E6-3978-48FD-A7F1-0F249AF61CD0}">
      <dgm:prSet phldrT="[Text]" custT="1"/>
      <dgm:spPr/>
      <dgm:t>
        <a:bodyPr lIns="0" tIns="0" rIns="0" bIns="0" anchor="ctr" anchorCtr="0"/>
        <a:lstStyle/>
        <a:p>
          <a:pPr marL="0" algn="l"/>
          <a:r>
            <a:rPr lang="en-US" sz="1600" b="1"/>
            <a:t>Peer Mediation (minor)</a:t>
          </a:r>
        </a:p>
      </dgm:t>
      <dgm:extLst/>
    </dgm:pt>
    <dgm:pt modelId="{EE904E15-1DA7-4C98-9463-DE40E99E8DE1}" type="parTrans" cxnId="{C87604B1-2688-4595-AC9E-0A19F1653ED7}">
      <dgm:prSet/>
      <dgm:spPr/>
      <dgm:t>
        <a:bodyPr/>
        <a:lstStyle/>
        <a:p>
          <a:endParaRPr lang="en-US"/>
        </a:p>
      </dgm:t>
    </dgm:pt>
    <dgm:pt modelId="{36D2486C-FD36-4F65-8BA5-528E04083594}" type="sibTrans" cxnId="{C87604B1-2688-4595-AC9E-0A19F1653ED7}">
      <dgm:prSet/>
      <dgm:spPr/>
      <dgm:t>
        <a:bodyPr/>
        <a:lstStyle/>
        <a:p>
          <a:endParaRPr lang="en-US"/>
        </a:p>
      </dgm:t>
    </dgm:pt>
    <dgm:pt modelId="{19BA97AA-E763-EF43-B7EB-7D03BCDA6510}">
      <dgm:prSet phldrT="[Text]" custT="1"/>
      <dgm:spPr/>
      <dgm:t>
        <a:bodyPr lIns="0" tIns="0" rIns="0" bIns="0" anchor="ctr" anchorCtr="0"/>
        <a:lstStyle/>
        <a:p>
          <a:pPr marL="0" algn="l"/>
          <a:r>
            <a:rPr lang="en-US" sz="1600" b="1"/>
            <a:t>Restorative hallway chats</a:t>
          </a:r>
        </a:p>
      </dgm:t>
      <dgm:extLst/>
    </dgm:pt>
    <dgm:pt modelId="{8AA4F53B-677D-8046-934F-B3E8C604A71F}" type="parTrans" cxnId="{BB0FD630-C7CE-D848-9B5B-9C91233F77EB}">
      <dgm:prSet/>
      <dgm:spPr/>
      <dgm:t>
        <a:bodyPr/>
        <a:lstStyle/>
        <a:p>
          <a:endParaRPr lang="en-US"/>
        </a:p>
      </dgm:t>
    </dgm:pt>
    <dgm:pt modelId="{8EA102A0-E182-CA46-9731-3DD2B5AA63E6}" type="sibTrans" cxnId="{BB0FD630-C7CE-D848-9B5B-9C91233F77EB}">
      <dgm:prSet/>
      <dgm:spPr/>
      <dgm:t>
        <a:bodyPr/>
        <a:lstStyle/>
        <a:p>
          <a:endParaRPr lang="en-US"/>
        </a:p>
      </dgm:t>
    </dgm:pt>
    <dgm:pt modelId="{84FA0BA6-BCF3-2A44-B2EC-724C09B257C4}">
      <dgm:prSet phldrT="[Text]" custT="1"/>
      <dgm:spPr/>
      <dgm:t>
        <a:bodyPr/>
        <a:lstStyle/>
        <a:p>
          <a:pPr>
            <a:buFont typeface="Arial" panose="020B0604020202020204" pitchFamily="34" charset="0"/>
            <a:buChar char="•"/>
          </a:pPr>
          <a:r>
            <a:rPr lang="en-US" sz="1600" b="1"/>
            <a:t>Reentry</a:t>
          </a:r>
        </a:p>
      </dgm:t>
    </dgm:pt>
    <dgm:pt modelId="{B349527D-763B-894F-A4BA-B3B23C183080}" type="parTrans" cxnId="{4C43F937-CDB7-B34D-9CB2-673086BAACF6}">
      <dgm:prSet/>
      <dgm:spPr/>
      <dgm:t>
        <a:bodyPr/>
        <a:lstStyle/>
        <a:p>
          <a:endParaRPr lang="en-US"/>
        </a:p>
      </dgm:t>
    </dgm:pt>
    <dgm:pt modelId="{E3AA812A-788C-8A4E-887B-D4545940B54F}" type="sibTrans" cxnId="{4C43F937-CDB7-B34D-9CB2-673086BAACF6}">
      <dgm:prSet/>
      <dgm:spPr/>
      <dgm:t>
        <a:bodyPr/>
        <a:lstStyle/>
        <a:p>
          <a:endParaRPr lang="en-US"/>
        </a:p>
      </dgm:t>
    </dgm:pt>
    <dgm:pt modelId="{2046CBE3-1987-1B4E-B673-97C04D2F19CA}">
      <dgm:prSet custT="1"/>
      <dgm:spPr/>
      <dgm:t>
        <a:bodyPr/>
        <a:lstStyle/>
        <a:p>
          <a:r>
            <a:rPr lang="en-US" sz="1400" b="1"/>
            <a:t>Circles to deliver curriculum</a:t>
          </a:r>
        </a:p>
      </dgm:t>
    </dgm:pt>
    <dgm:pt modelId="{D9D9E252-2573-084F-88C4-8E960AC99269}" type="parTrans" cxnId="{C6F52F09-5D8D-9446-B96A-4136652A19FB}">
      <dgm:prSet/>
      <dgm:spPr/>
      <dgm:t>
        <a:bodyPr/>
        <a:lstStyle/>
        <a:p>
          <a:endParaRPr lang="en-US"/>
        </a:p>
      </dgm:t>
    </dgm:pt>
    <dgm:pt modelId="{7CABABAD-0886-2D40-8696-9EADD6CAE09F}" type="sibTrans" cxnId="{C6F52F09-5D8D-9446-B96A-4136652A19FB}">
      <dgm:prSet/>
      <dgm:spPr/>
      <dgm:t>
        <a:bodyPr/>
        <a:lstStyle/>
        <a:p>
          <a:endParaRPr lang="en-US"/>
        </a:p>
      </dgm:t>
    </dgm:pt>
    <dgm:pt modelId="{CA58DC36-4D94-004B-9594-2E355A9B4F87}" type="pres">
      <dgm:prSet presAssocID="{9F310CA3-E832-A746-A9B5-14278E95161E}" presName="Name0" presStyleCnt="0">
        <dgm:presLayoutVars>
          <dgm:dir/>
          <dgm:animLvl val="lvl"/>
          <dgm:resizeHandles val="exact"/>
        </dgm:presLayoutVars>
      </dgm:prSet>
      <dgm:spPr/>
    </dgm:pt>
    <dgm:pt modelId="{38485249-97BB-774F-B292-6A42491ECF79}" type="pres">
      <dgm:prSet presAssocID="{A89ACDE8-6237-1144-98A6-21B823F6C1E6}" presName="Name8" presStyleCnt="0"/>
      <dgm:spPr/>
    </dgm:pt>
    <dgm:pt modelId="{8001482E-6E6F-414F-91BC-2806F25D7A66}" type="pres">
      <dgm:prSet presAssocID="{A89ACDE8-6237-1144-98A6-21B823F6C1E6}" presName="acctBkgd" presStyleLbl="alignAcc1" presStyleIdx="0" presStyleCnt="3" custLinFactNeighborX="-433"/>
      <dgm:spPr/>
      <dgm:t>
        <a:bodyPr/>
        <a:lstStyle/>
        <a:p>
          <a:endParaRPr lang="en-US"/>
        </a:p>
      </dgm:t>
    </dgm:pt>
    <dgm:pt modelId="{9E81128D-7EC6-4740-BABA-59577964CE96}" type="pres">
      <dgm:prSet presAssocID="{A89ACDE8-6237-1144-98A6-21B823F6C1E6}" presName="acctTx" presStyleLbl="alignAcc1" presStyleIdx="0" presStyleCnt="3">
        <dgm:presLayoutVars>
          <dgm:bulletEnabled val="1"/>
        </dgm:presLayoutVars>
      </dgm:prSet>
      <dgm:spPr/>
      <dgm:t>
        <a:bodyPr/>
        <a:lstStyle/>
        <a:p>
          <a:endParaRPr lang="en-US"/>
        </a:p>
      </dgm:t>
    </dgm:pt>
    <dgm:pt modelId="{87B79FC0-5B2C-974C-B764-0FD699EA4E31}" type="pres">
      <dgm:prSet presAssocID="{A89ACDE8-6237-1144-98A6-21B823F6C1E6}" presName="level" presStyleLbl="node1" presStyleIdx="0" presStyleCnt="3">
        <dgm:presLayoutVars>
          <dgm:chMax val="1"/>
          <dgm:bulletEnabled val="1"/>
        </dgm:presLayoutVars>
      </dgm:prSet>
      <dgm:spPr/>
      <dgm:t>
        <a:bodyPr/>
        <a:lstStyle/>
        <a:p>
          <a:endParaRPr lang="en-US"/>
        </a:p>
      </dgm:t>
    </dgm:pt>
    <dgm:pt modelId="{A0A7E801-D850-0949-8E89-AEB9ECD62EEB}" type="pres">
      <dgm:prSet presAssocID="{A89ACDE8-6237-1144-98A6-21B823F6C1E6}" presName="levelTx" presStyleLbl="revTx" presStyleIdx="0" presStyleCnt="0">
        <dgm:presLayoutVars>
          <dgm:chMax val="1"/>
          <dgm:bulletEnabled val="1"/>
        </dgm:presLayoutVars>
      </dgm:prSet>
      <dgm:spPr/>
      <dgm:t>
        <a:bodyPr/>
        <a:lstStyle/>
        <a:p>
          <a:endParaRPr lang="en-US"/>
        </a:p>
      </dgm:t>
    </dgm:pt>
    <dgm:pt modelId="{50A9896E-173C-2A4A-85E7-6E9AFAEABFCB}" type="pres">
      <dgm:prSet presAssocID="{7AFB14F3-01C5-8C47-B806-D6DD2D98D80C}" presName="Name8" presStyleCnt="0"/>
      <dgm:spPr/>
    </dgm:pt>
    <dgm:pt modelId="{827D8EAB-76FB-024A-A044-384FD99BEFF5}" type="pres">
      <dgm:prSet presAssocID="{7AFB14F3-01C5-8C47-B806-D6DD2D98D80C}" presName="acctBkgd" presStyleLbl="alignAcc1" presStyleIdx="1" presStyleCnt="3" custLinFactNeighborY="-1270"/>
      <dgm:spPr/>
      <dgm:t>
        <a:bodyPr/>
        <a:lstStyle/>
        <a:p>
          <a:endParaRPr lang="en-US"/>
        </a:p>
      </dgm:t>
    </dgm:pt>
    <dgm:pt modelId="{58A27994-1AF8-634E-9731-47999F5A879A}" type="pres">
      <dgm:prSet presAssocID="{7AFB14F3-01C5-8C47-B806-D6DD2D98D80C}" presName="acctTx" presStyleLbl="alignAcc1" presStyleIdx="1" presStyleCnt="3">
        <dgm:presLayoutVars>
          <dgm:bulletEnabled val="1"/>
        </dgm:presLayoutVars>
      </dgm:prSet>
      <dgm:spPr/>
      <dgm:t>
        <a:bodyPr/>
        <a:lstStyle/>
        <a:p>
          <a:endParaRPr lang="en-US"/>
        </a:p>
      </dgm:t>
    </dgm:pt>
    <dgm:pt modelId="{B174BA93-41B9-C648-A70D-1F4A398E71CB}" type="pres">
      <dgm:prSet presAssocID="{7AFB14F3-01C5-8C47-B806-D6DD2D98D80C}" presName="level" presStyleLbl="node1" presStyleIdx="1" presStyleCnt="3">
        <dgm:presLayoutVars>
          <dgm:chMax val="1"/>
          <dgm:bulletEnabled val="1"/>
        </dgm:presLayoutVars>
      </dgm:prSet>
      <dgm:spPr/>
      <dgm:t>
        <a:bodyPr/>
        <a:lstStyle/>
        <a:p>
          <a:endParaRPr lang="en-US"/>
        </a:p>
      </dgm:t>
    </dgm:pt>
    <dgm:pt modelId="{3ED114D5-A648-9441-A056-C5F1BA484342}" type="pres">
      <dgm:prSet presAssocID="{7AFB14F3-01C5-8C47-B806-D6DD2D98D80C}" presName="levelTx" presStyleLbl="revTx" presStyleIdx="0" presStyleCnt="0">
        <dgm:presLayoutVars>
          <dgm:chMax val="1"/>
          <dgm:bulletEnabled val="1"/>
        </dgm:presLayoutVars>
      </dgm:prSet>
      <dgm:spPr/>
      <dgm:t>
        <a:bodyPr/>
        <a:lstStyle/>
        <a:p>
          <a:endParaRPr lang="en-US"/>
        </a:p>
      </dgm:t>
    </dgm:pt>
    <dgm:pt modelId="{8FFC6C23-8847-AE4D-980C-CDB2434F5A4C}" type="pres">
      <dgm:prSet presAssocID="{5DE46EE4-6764-6442-AA63-B63DA78A0195}" presName="Name8" presStyleCnt="0"/>
      <dgm:spPr/>
    </dgm:pt>
    <dgm:pt modelId="{8E35332F-6A8D-DF4B-A68D-9B42071DE90E}" type="pres">
      <dgm:prSet presAssocID="{5DE46EE4-6764-6442-AA63-B63DA78A0195}" presName="acctBkgd" presStyleLbl="alignAcc1" presStyleIdx="2" presStyleCnt="3" custScaleX="98984" custScaleY="116487" custLinFactNeighborX="-328" custLinFactNeighborY="680"/>
      <dgm:spPr/>
      <dgm:t>
        <a:bodyPr/>
        <a:lstStyle/>
        <a:p>
          <a:endParaRPr lang="en-US"/>
        </a:p>
      </dgm:t>
    </dgm:pt>
    <dgm:pt modelId="{3D09911F-E33A-5E44-94A5-9966049BF6AD}" type="pres">
      <dgm:prSet presAssocID="{5DE46EE4-6764-6442-AA63-B63DA78A0195}" presName="acctTx" presStyleLbl="alignAcc1" presStyleIdx="2" presStyleCnt="3">
        <dgm:presLayoutVars>
          <dgm:bulletEnabled val="1"/>
        </dgm:presLayoutVars>
      </dgm:prSet>
      <dgm:spPr/>
      <dgm:t>
        <a:bodyPr/>
        <a:lstStyle/>
        <a:p>
          <a:endParaRPr lang="en-US"/>
        </a:p>
      </dgm:t>
    </dgm:pt>
    <dgm:pt modelId="{85B86552-AB4E-6A44-91AF-39C818DE3EED}" type="pres">
      <dgm:prSet presAssocID="{5DE46EE4-6764-6442-AA63-B63DA78A0195}" presName="level" presStyleLbl="node1" presStyleIdx="2" presStyleCnt="3">
        <dgm:presLayoutVars>
          <dgm:chMax val="1"/>
          <dgm:bulletEnabled val="1"/>
        </dgm:presLayoutVars>
      </dgm:prSet>
      <dgm:spPr/>
      <dgm:t>
        <a:bodyPr/>
        <a:lstStyle/>
        <a:p>
          <a:endParaRPr lang="en-US"/>
        </a:p>
      </dgm:t>
    </dgm:pt>
    <dgm:pt modelId="{296FC4E8-508C-6A47-BB5D-413B54C0B3A9}" type="pres">
      <dgm:prSet presAssocID="{5DE46EE4-6764-6442-AA63-B63DA78A0195}" presName="levelTx" presStyleLbl="revTx" presStyleIdx="0" presStyleCnt="0">
        <dgm:presLayoutVars>
          <dgm:chMax val="1"/>
          <dgm:bulletEnabled val="1"/>
        </dgm:presLayoutVars>
      </dgm:prSet>
      <dgm:spPr/>
      <dgm:t>
        <a:bodyPr/>
        <a:lstStyle/>
        <a:p>
          <a:endParaRPr lang="en-US"/>
        </a:p>
      </dgm:t>
    </dgm:pt>
  </dgm:ptLst>
  <dgm:cxnLst>
    <dgm:cxn modelId="{CC904B88-E85C-6047-977B-48AD740CE9F6}" type="presOf" srcId="{13F68959-68AC-416D-8604-26F2E9BBB00C}" destId="{8001482E-6E6F-414F-91BC-2806F25D7A66}" srcOrd="0" destOrd="1" presId="urn:microsoft.com/office/officeart/2005/8/layout/pyramid1"/>
    <dgm:cxn modelId="{4ACEA04A-90C1-0947-A622-A05E844C909E}" type="presOf" srcId="{7AFB14F3-01C5-8C47-B806-D6DD2D98D80C}" destId="{3ED114D5-A648-9441-A056-C5F1BA484342}" srcOrd="1" destOrd="0" presId="urn:microsoft.com/office/officeart/2005/8/layout/pyramid1"/>
    <dgm:cxn modelId="{9B67A5E4-ED06-9340-8A03-1ED56003983C}" type="presOf" srcId="{9F310CA3-E832-A746-A9B5-14278E95161E}" destId="{CA58DC36-4D94-004B-9594-2E355A9B4F87}" srcOrd="0" destOrd="0" presId="urn:microsoft.com/office/officeart/2005/8/layout/pyramid1"/>
    <dgm:cxn modelId="{E294A489-7E92-0B49-B8A3-DDE89A5B7E92}" type="presOf" srcId="{5DE46EE4-6764-6442-AA63-B63DA78A0195}" destId="{85B86552-AB4E-6A44-91AF-39C818DE3EED}" srcOrd="0" destOrd="0" presId="urn:microsoft.com/office/officeart/2005/8/layout/pyramid1"/>
    <dgm:cxn modelId="{1338309C-C82D-AE44-BC54-44F00D7007D0}" type="presOf" srcId="{1117A233-AD9F-7044-A058-3915C51E16C4}" destId="{8001482E-6E6F-414F-91BC-2806F25D7A66}" srcOrd="0" destOrd="0" presId="urn:microsoft.com/office/officeart/2005/8/layout/pyramid1"/>
    <dgm:cxn modelId="{B5703F23-1EDA-6B47-A1EE-C5C5861C087B}" type="presOf" srcId="{E2A94161-2DC5-4CBC-A900-8669504D2488}" destId="{58A27994-1AF8-634E-9731-47999F5A879A}" srcOrd="1" destOrd="0" presId="urn:microsoft.com/office/officeart/2005/8/layout/pyramid1"/>
    <dgm:cxn modelId="{B42FB339-8DC4-1242-AF06-51D1C2EBF334}" srcId="{5DE46EE4-6764-6442-AA63-B63DA78A0195}" destId="{799683FB-F080-4441-8789-98FA34ED1E55}" srcOrd="0" destOrd="0" parTransId="{4B02FACF-EB85-FD48-A77B-FF5FAC9C9F24}" sibTransId="{792065CC-3C1A-6E41-A8C1-B23370B5DB31}"/>
    <dgm:cxn modelId="{C87604B1-2688-4595-AC9E-0A19F1653ED7}" srcId="{7AFB14F3-01C5-8C47-B806-D6DD2D98D80C}" destId="{824895E6-3978-48FD-A7F1-0F249AF61CD0}" srcOrd="1" destOrd="0" parTransId="{EE904E15-1DA7-4C98-9463-DE40E99E8DE1}" sibTransId="{36D2486C-FD36-4F65-8BA5-528E04083594}"/>
    <dgm:cxn modelId="{AD48D309-5E95-D34C-8D72-FA64B66A02E6}" type="presOf" srcId="{1117A233-AD9F-7044-A058-3915C51E16C4}" destId="{9E81128D-7EC6-4740-BABA-59577964CE96}" srcOrd="1" destOrd="0" presId="urn:microsoft.com/office/officeart/2005/8/layout/pyramid1"/>
    <dgm:cxn modelId="{B42A91BD-92C7-714C-B456-F73E896B1124}" type="presOf" srcId="{E2A94161-2DC5-4CBC-A900-8669504D2488}" destId="{827D8EAB-76FB-024A-A044-384FD99BEFF5}" srcOrd="0" destOrd="0" presId="urn:microsoft.com/office/officeart/2005/8/layout/pyramid1"/>
    <dgm:cxn modelId="{2DF92A72-DE60-6B40-BC9C-BE079C057ECE}" type="presOf" srcId="{F69C5692-6925-4DAE-9565-65F9B34E4387}" destId="{9E81128D-7EC6-4740-BABA-59577964CE96}" srcOrd="1" destOrd="2" presId="urn:microsoft.com/office/officeart/2005/8/layout/pyramid1"/>
    <dgm:cxn modelId="{C392E12B-15B0-A646-9AAF-5273F508D584}" srcId="{9F310CA3-E832-A746-A9B5-14278E95161E}" destId="{A89ACDE8-6237-1144-98A6-21B823F6C1E6}" srcOrd="0" destOrd="0" parTransId="{0190DCF1-E5D9-A844-910A-E4577B076E23}" sibTransId="{4CDE5C25-91C9-3143-B968-CC75E53B9633}"/>
    <dgm:cxn modelId="{4037FC09-7B69-FA46-935D-8A19545404AB}" type="presOf" srcId="{2046CBE3-1987-1B4E-B673-97C04D2F19CA}" destId="{8E35332F-6A8D-DF4B-A68D-9B42071DE90E}" srcOrd="0" destOrd="2" presId="urn:microsoft.com/office/officeart/2005/8/layout/pyramid1"/>
    <dgm:cxn modelId="{F31A458C-FF54-A34B-AFD8-026A8AEE4C1A}" type="presOf" srcId="{799683FB-F080-4441-8789-98FA34ED1E55}" destId="{3D09911F-E33A-5E44-94A5-9966049BF6AD}" srcOrd="1" destOrd="0" presId="urn:microsoft.com/office/officeart/2005/8/layout/pyramid1"/>
    <dgm:cxn modelId="{D61D78C0-C0A4-614D-825B-93DA063FFCC2}" srcId="{9F310CA3-E832-A746-A9B5-14278E95161E}" destId="{7AFB14F3-01C5-8C47-B806-D6DD2D98D80C}" srcOrd="1" destOrd="0" parTransId="{2CEEF7BD-4297-6D48-896C-604552127852}" sibTransId="{8D4903BD-ABA7-CA45-B32A-08F3C98FFB92}"/>
    <dgm:cxn modelId="{C1994D32-DC11-E840-94F5-327355712790}" type="presOf" srcId="{A89ACDE8-6237-1144-98A6-21B823F6C1E6}" destId="{A0A7E801-D850-0949-8E89-AEB9ECD62EEB}" srcOrd="1" destOrd="0" presId="urn:microsoft.com/office/officeart/2005/8/layout/pyramid1"/>
    <dgm:cxn modelId="{4C43F937-CDB7-B34D-9CB2-673086BAACF6}" srcId="{A89ACDE8-6237-1144-98A6-21B823F6C1E6}" destId="{84FA0BA6-BCF3-2A44-B2EC-724C09B257C4}" srcOrd="3" destOrd="0" parTransId="{B349527D-763B-894F-A4BA-B3B23C183080}" sibTransId="{E3AA812A-788C-8A4E-887B-D4545940B54F}"/>
    <dgm:cxn modelId="{00EC07A3-1ED0-1742-A421-98977DA7B557}" type="presOf" srcId="{C650E296-7485-484C-AE95-AB7B688E327E}" destId="{8E35332F-6A8D-DF4B-A68D-9B42071DE90E}" srcOrd="0" destOrd="1" presId="urn:microsoft.com/office/officeart/2005/8/layout/pyramid1"/>
    <dgm:cxn modelId="{60114E9F-412A-8545-AD58-902C1CF9A9D2}" type="presOf" srcId="{799683FB-F080-4441-8789-98FA34ED1E55}" destId="{8E35332F-6A8D-DF4B-A68D-9B42071DE90E}" srcOrd="0" destOrd="0" presId="urn:microsoft.com/office/officeart/2005/8/layout/pyramid1"/>
    <dgm:cxn modelId="{000C2B06-7465-C24D-9DAD-5043993A0120}" type="presOf" srcId="{7AFB14F3-01C5-8C47-B806-D6DD2D98D80C}" destId="{B174BA93-41B9-C648-A70D-1F4A398E71CB}" srcOrd="0" destOrd="0" presId="urn:microsoft.com/office/officeart/2005/8/layout/pyramid1"/>
    <dgm:cxn modelId="{5A82B472-AB50-6644-BDD1-8D023A1E9DE5}" type="presOf" srcId="{A89ACDE8-6237-1144-98A6-21B823F6C1E6}" destId="{87B79FC0-5B2C-974C-B764-0FD699EA4E31}" srcOrd="0" destOrd="0" presId="urn:microsoft.com/office/officeart/2005/8/layout/pyramid1"/>
    <dgm:cxn modelId="{023AC368-A4BE-5F4B-A11F-001C272CBDC5}" srcId="{5DE46EE4-6764-6442-AA63-B63DA78A0195}" destId="{C650E296-7485-484C-AE95-AB7B688E327E}" srcOrd="1" destOrd="0" parTransId="{849BAC7C-C92B-DA46-AE8C-CB246ED1AA7E}" sibTransId="{03FFBBD4-49D0-9B46-9A95-CF8C65E35781}"/>
    <dgm:cxn modelId="{A4011B5B-EE25-164E-A1A6-FE64A6433A13}" type="presOf" srcId="{84FA0BA6-BCF3-2A44-B2EC-724C09B257C4}" destId="{8001482E-6E6F-414F-91BC-2806F25D7A66}" srcOrd="0" destOrd="3" presId="urn:microsoft.com/office/officeart/2005/8/layout/pyramid1"/>
    <dgm:cxn modelId="{FC8B6FC0-7EAF-4F4F-828D-74D8115F6C11}" srcId="{7AFB14F3-01C5-8C47-B806-D6DD2D98D80C}" destId="{E2A94161-2DC5-4CBC-A900-8669504D2488}" srcOrd="0" destOrd="0" parTransId="{220F9DD4-BCC5-4ABA-944E-F09B6903ECA5}" sibTransId="{F463137A-3FE4-46B8-92EF-FCAB72935D05}"/>
    <dgm:cxn modelId="{BB0FD630-C7CE-D848-9B5B-9C91233F77EB}" srcId="{7AFB14F3-01C5-8C47-B806-D6DD2D98D80C}" destId="{19BA97AA-E763-EF43-B7EB-7D03BCDA6510}" srcOrd="2" destOrd="0" parTransId="{8AA4F53B-677D-8046-934F-B3E8C604A71F}" sibTransId="{8EA102A0-E182-CA46-9731-3DD2B5AA63E6}"/>
    <dgm:cxn modelId="{77EAB2C6-3C7F-0E47-A26F-01F130AD72EC}" type="presOf" srcId="{19BA97AA-E763-EF43-B7EB-7D03BCDA6510}" destId="{58A27994-1AF8-634E-9731-47999F5A879A}" srcOrd="1" destOrd="2" presId="urn:microsoft.com/office/officeart/2005/8/layout/pyramid1"/>
    <dgm:cxn modelId="{C6F52F09-5D8D-9446-B96A-4136652A19FB}" srcId="{5DE46EE4-6764-6442-AA63-B63DA78A0195}" destId="{2046CBE3-1987-1B4E-B673-97C04D2F19CA}" srcOrd="2" destOrd="0" parTransId="{D9D9E252-2573-084F-88C4-8E960AC99269}" sibTransId="{7CABABAD-0886-2D40-8696-9EADD6CAE09F}"/>
    <dgm:cxn modelId="{6929A05D-A4A2-B648-98DA-BCD598D3A314}" type="presOf" srcId="{19BA97AA-E763-EF43-B7EB-7D03BCDA6510}" destId="{827D8EAB-76FB-024A-A044-384FD99BEFF5}" srcOrd="0" destOrd="2" presId="urn:microsoft.com/office/officeart/2005/8/layout/pyramid1"/>
    <dgm:cxn modelId="{274F63B6-A251-8149-9962-642827A27B89}" type="presOf" srcId="{84FA0BA6-BCF3-2A44-B2EC-724C09B257C4}" destId="{9E81128D-7EC6-4740-BABA-59577964CE96}" srcOrd="1" destOrd="3" presId="urn:microsoft.com/office/officeart/2005/8/layout/pyramid1"/>
    <dgm:cxn modelId="{1D49F33C-0E84-054E-A420-8FD9A92CB97A}" type="presOf" srcId="{13F68959-68AC-416D-8604-26F2E9BBB00C}" destId="{9E81128D-7EC6-4740-BABA-59577964CE96}" srcOrd="1" destOrd="1" presId="urn:microsoft.com/office/officeart/2005/8/layout/pyramid1"/>
    <dgm:cxn modelId="{7CC5DB70-6D47-5C4F-BA37-057C130021A5}" type="presOf" srcId="{C650E296-7485-484C-AE95-AB7B688E327E}" destId="{3D09911F-E33A-5E44-94A5-9966049BF6AD}" srcOrd="1" destOrd="1" presId="urn:microsoft.com/office/officeart/2005/8/layout/pyramid1"/>
    <dgm:cxn modelId="{4CDEE340-305E-4F42-98C8-234FD67E493F}" type="presOf" srcId="{F69C5692-6925-4DAE-9565-65F9B34E4387}" destId="{8001482E-6E6F-414F-91BC-2806F25D7A66}" srcOrd="0" destOrd="2" presId="urn:microsoft.com/office/officeart/2005/8/layout/pyramid1"/>
    <dgm:cxn modelId="{13089EA6-09B0-D34C-B360-846BF2792907}" type="presOf" srcId="{5DE46EE4-6764-6442-AA63-B63DA78A0195}" destId="{296FC4E8-508C-6A47-BB5D-413B54C0B3A9}" srcOrd="1" destOrd="0" presId="urn:microsoft.com/office/officeart/2005/8/layout/pyramid1"/>
    <dgm:cxn modelId="{62F473CD-3F08-0A41-B8EC-58206F9C0BA8}" type="presOf" srcId="{824895E6-3978-48FD-A7F1-0F249AF61CD0}" destId="{58A27994-1AF8-634E-9731-47999F5A879A}" srcOrd="1" destOrd="1" presId="urn:microsoft.com/office/officeart/2005/8/layout/pyramid1"/>
    <dgm:cxn modelId="{328D793B-3A13-1B44-A5B8-EDEBBB970C4F}" type="presOf" srcId="{824895E6-3978-48FD-A7F1-0F249AF61CD0}" destId="{827D8EAB-76FB-024A-A044-384FD99BEFF5}" srcOrd="0" destOrd="1" presId="urn:microsoft.com/office/officeart/2005/8/layout/pyramid1"/>
    <dgm:cxn modelId="{859F8091-35E4-6044-BB6B-40FA8E7EC5B7}" srcId="{A89ACDE8-6237-1144-98A6-21B823F6C1E6}" destId="{1117A233-AD9F-7044-A058-3915C51E16C4}" srcOrd="0" destOrd="0" parTransId="{636D513C-6FEF-AA44-BEE6-9EAE87469CB5}" sibTransId="{B4153B88-8DC6-2A4D-A01A-AB26934562EF}"/>
    <dgm:cxn modelId="{39A7A32C-E787-9B4F-9854-9BF36545A92A}" type="presOf" srcId="{2046CBE3-1987-1B4E-B673-97C04D2F19CA}" destId="{3D09911F-E33A-5E44-94A5-9966049BF6AD}" srcOrd="1" destOrd="2" presId="urn:microsoft.com/office/officeart/2005/8/layout/pyramid1"/>
    <dgm:cxn modelId="{6C71B86D-6A5B-49FA-BE86-982346C1891F}" srcId="{A89ACDE8-6237-1144-98A6-21B823F6C1E6}" destId="{13F68959-68AC-416D-8604-26F2E9BBB00C}" srcOrd="1" destOrd="0" parTransId="{8D3634D1-36E0-4F40-9C5E-65C15FDB5727}" sibTransId="{FDBC5DC7-1EA3-4023-A4E0-BBFD807F3355}"/>
    <dgm:cxn modelId="{1F587BAD-439D-4AED-A80C-23C6730775BC}" srcId="{A89ACDE8-6237-1144-98A6-21B823F6C1E6}" destId="{F69C5692-6925-4DAE-9565-65F9B34E4387}" srcOrd="2" destOrd="0" parTransId="{0BBF067D-BBC3-4F3C-884D-BFFD8ABA9853}" sibTransId="{25AE9F6A-A93B-4EA7-84FC-F7EA4A30AD85}"/>
    <dgm:cxn modelId="{D5C58978-97FE-254E-8A8D-9116B15C9E32}" srcId="{9F310CA3-E832-A746-A9B5-14278E95161E}" destId="{5DE46EE4-6764-6442-AA63-B63DA78A0195}" srcOrd="2" destOrd="0" parTransId="{5C5509A1-F289-9049-9B32-7BABAA4A44A5}" sibTransId="{9B494423-7042-6F4A-9203-6F4B01EF297D}"/>
    <dgm:cxn modelId="{0AD8DC2B-C1F7-404C-A190-C4B0CE941435}" type="presParOf" srcId="{CA58DC36-4D94-004B-9594-2E355A9B4F87}" destId="{38485249-97BB-774F-B292-6A42491ECF79}" srcOrd="0" destOrd="0" presId="urn:microsoft.com/office/officeart/2005/8/layout/pyramid1"/>
    <dgm:cxn modelId="{25859361-C2C0-DF40-A67E-5B0B8DA326D3}" type="presParOf" srcId="{38485249-97BB-774F-B292-6A42491ECF79}" destId="{8001482E-6E6F-414F-91BC-2806F25D7A66}" srcOrd="0" destOrd="0" presId="urn:microsoft.com/office/officeart/2005/8/layout/pyramid1"/>
    <dgm:cxn modelId="{A815E39A-D588-9540-A6C1-14625D19C62A}" type="presParOf" srcId="{38485249-97BB-774F-B292-6A42491ECF79}" destId="{9E81128D-7EC6-4740-BABA-59577964CE96}" srcOrd="1" destOrd="0" presId="urn:microsoft.com/office/officeart/2005/8/layout/pyramid1"/>
    <dgm:cxn modelId="{95062E99-1397-5049-95B7-D1F1F32D89C6}" type="presParOf" srcId="{38485249-97BB-774F-B292-6A42491ECF79}" destId="{87B79FC0-5B2C-974C-B764-0FD699EA4E31}" srcOrd="2" destOrd="0" presId="urn:microsoft.com/office/officeart/2005/8/layout/pyramid1"/>
    <dgm:cxn modelId="{99EA415A-E772-EE42-89E3-875F679CC6E7}" type="presParOf" srcId="{38485249-97BB-774F-B292-6A42491ECF79}" destId="{A0A7E801-D850-0949-8E89-AEB9ECD62EEB}" srcOrd="3" destOrd="0" presId="urn:microsoft.com/office/officeart/2005/8/layout/pyramid1"/>
    <dgm:cxn modelId="{F078C625-1B29-BA48-952A-D6AB18556F54}" type="presParOf" srcId="{CA58DC36-4D94-004B-9594-2E355A9B4F87}" destId="{50A9896E-173C-2A4A-85E7-6E9AFAEABFCB}" srcOrd="1" destOrd="0" presId="urn:microsoft.com/office/officeart/2005/8/layout/pyramid1"/>
    <dgm:cxn modelId="{C7FB0BD7-09BA-BD49-B96D-69E3B59DBF34}" type="presParOf" srcId="{50A9896E-173C-2A4A-85E7-6E9AFAEABFCB}" destId="{827D8EAB-76FB-024A-A044-384FD99BEFF5}" srcOrd="0" destOrd="0" presId="urn:microsoft.com/office/officeart/2005/8/layout/pyramid1"/>
    <dgm:cxn modelId="{C894E0FD-B8C4-7540-8406-C250F39D9361}" type="presParOf" srcId="{50A9896E-173C-2A4A-85E7-6E9AFAEABFCB}" destId="{58A27994-1AF8-634E-9731-47999F5A879A}" srcOrd="1" destOrd="0" presId="urn:microsoft.com/office/officeart/2005/8/layout/pyramid1"/>
    <dgm:cxn modelId="{8EBB1212-9616-6746-AFD9-1A0D9E79B8D8}" type="presParOf" srcId="{50A9896E-173C-2A4A-85E7-6E9AFAEABFCB}" destId="{B174BA93-41B9-C648-A70D-1F4A398E71CB}" srcOrd="2" destOrd="0" presId="urn:microsoft.com/office/officeart/2005/8/layout/pyramid1"/>
    <dgm:cxn modelId="{84DF8E65-240B-5545-B278-5A0D3C19BC9E}" type="presParOf" srcId="{50A9896E-173C-2A4A-85E7-6E9AFAEABFCB}" destId="{3ED114D5-A648-9441-A056-C5F1BA484342}" srcOrd="3" destOrd="0" presId="urn:microsoft.com/office/officeart/2005/8/layout/pyramid1"/>
    <dgm:cxn modelId="{F96B35B1-7502-5147-9CA4-224C9B5EDA75}" type="presParOf" srcId="{CA58DC36-4D94-004B-9594-2E355A9B4F87}" destId="{8FFC6C23-8847-AE4D-980C-CDB2434F5A4C}" srcOrd="2" destOrd="0" presId="urn:microsoft.com/office/officeart/2005/8/layout/pyramid1"/>
    <dgm:cxn modelId="{315EEA54-AE4B-5747-B537-E938D48A9B23}" type="presParOf" srcId="{8FFC6C23-8847-AE4D-980C-CDB2434F5A4C}" destId="{8E35332F-6A8D-DF4B-A68D-9B42071DE90E}" srcOrd="0" destOrd="0" presId="urn:microsoft.com/office/officeart/2005/8/layout/pyramid1"/>
    <dgm:cxn modelId="{B07212CC-C6ED-194A-9DEB-5703527DE7E0}" type="presParOf" srcId="{8FFC6C23-8847-AE4D-980C-CDB2434F5A4C}" destId="{3D09911F-E33A-5E44-94A5-9966049BF6AD}" srcOrd="1" destOrd="0" presId="urn:microsoft.com/office/officeart/2005/8/layout/pyramid1"/>
    <dgm:cxn modelId="{0368F58B-E988-AF44-84D7-2CD4B86E2E14}" type="presParOf" srcId="{8FFC6C23-8847-AE4D-980C-CDB2434F5A4C}" destId="{85B86552-AB4E-6A44-91AF-39C818DE3EED}" srcOrd="2" destOrd="0" presId="urn:microsoft.com/office/officeart/2005/8/layout/pyramid1"/>
    <dgm:cxn modelId="{2583AE27-7084-514B-AFF9-7F133C21732C}" type="presParOf" srcId="{8FFC6C23-8847-AE4D-980C-CDB2434F5A4C}" destId="{296FC4E8-508C-6A47-BB5D-413B54C0B3A9}" srcOrd="3"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B870D8-C459-4272-AC89-43175A6ACDDE}">
      <dsp:nvSpPr>
        <dsp:cNvPr id="0" name=""/>
        <dsp:cNvSpPr/>
      </dsp:nvSpPr>
      <dsp:spPr>
        <a:xfrm>
          <a:off x="0" y="1904206"/>
          <a:ext cx="3067050" cy="30670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339AB1-A6EB-45A8-A759-8CF4DDDC84E9}">
      <dsp:nvSpPr>
        <dsp:cNvPr id="0" name=""/>
        <dsp:cNvSpPr/>
      </dsp:nvSpPr>
      <dsp:spPr>
        <a:xfrm>
          <a:off x="1022350" y="2926556"/>
          <a:ext cx="1022350" cy="102235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7F830C-387E-4829-889C-61E26C6E9FF9}">
      <dsp:nvSpPr>
        <dsp:cNvPr id="0" name=""/>
        <dsp:cNvSpPr/>
      </dsp:nvSpPr>
      <dsp:spPr>
        <a:xfrm>
          <a:off x="3578225" y="881856"/>
          <a:ext cx="1533525" cy="1277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29210" rIns="29210" bIns="29210" numCol="1" spcCol="1270" anchor="ctr" anchorCtr="0">
          <a:noAutofit/>
        </a:bodyPr>
        <a:lstStyle/>
        <a:p>
          <a:pPr lvl="0" algn="l" defTabSz="1022350">
            <a:lnSpc>
              <a:spcPct val="90000"/>
            </a:lnSpc>
            <a:spcBef>
              <a:spcPct val="0"/>
            </a:spcBef>
            <a:spcAft>
              <a:spcPct val="35000"/>
            </a:spcAft>
          </a:pPr>
          <a:r>
            <a:rPr lang="en-US" sz="2300" kern="1200"/>
            <a:t>Restorative Justice</a:t>
          </a:r>
        </a:p>
      </dsp:txBody>
      <dsp:txXfrm>
        <a:off x="3578225" y="881856"/>
        <a:ext cx="1533525" cy="1277937"/>
      </dsp:txXfrm>
    </dsp:sp>
    <dsp:sp modelId="{0EF254DC-1A7E-4944-9F2A-CD04782A361F}">
      <dsp:nvSpPr>
        <dsp:cNvPr id="0" name=""/>
        <dsp:cNvSpPr/>
      </dsp:nvSpPr>
      <dsp:spPr>
        <a:xfrm>
          <a:off x="3194843" y="1520825"/>
          <a:ext cx="38338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898613-5AE4-4DBD-BE56-EF15F49E75A4}">
      <dsp:nvSpPr>
        <dsp:cNvPr id="0" name=""/>
        <dsp:cNvSpPr/>
      </dsp:nvSpPr>
      <dsp:spPr>
        <a:xfrm rot="5400000">
          <a:off x="1404581" y="1648746"/>
          <a:ext cx="1917928" cy="166004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4A2E58-26E6-4B23-BA41-E63876517FAA}">
      <dsp:nvSpPr>
        <dsp:cNvPr id="0" name=""/>
        <dsp:cNvSpPr/>
      </dsp:nvSpPr>
      <dsp:spPr>
        <a:xfrm>
          <a:off x="3578225" y="2159794"/>
          <a:ext cx="1533525" cy="1277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29210" rIns="29210" bIns="29210" numCol="1" spcCol="1270" anchor="ctr" anchorCtr="0">
          <a:noAutofit/>
        </a:bodyPr>
        <a:lstStyle/>
        <a:p>
          <a:pPr lvl="0" algn="l" defTabSz="1022350">
            <a:lnSpc>
              <a:spcPct val="90000"/>
            </a:lnSpc>
            <a:spcBef>
              <a:spcPct val="0"/>
            </a:spcBef>
            <a:spcAft>
              <a:spcPct val="35000"/>
            </a:spcAft>
          </a:pPr>
          <a:r>
            <a:rPr lang="en-US" sz="2300" kern="1200"/>
            <a:t>Restorative Practices</a:t>
          </a:r>
        </a:p>
      </dsp:txBody>
      <dsp:txXfrm>
        <a:off x="3578225" y="2159794"/>
        <a:ext cx="1533525" cy="1277937"/>
      </dsp:txXfrm>
    </dsp:sp>
    <dsp:sp modelId="{729FBA92-AD91-4931-8863-61C1A564A638}">
      <dsp:nvSpPr>
        <dsp:cNvPr id="0" name=""/>
        <dsp:cNvSpPr/>
      </dsp:nvSpPr>
      <dsp:spPr>
        <a:xfrm>
          <a:off x="3194843" y="2798762"/>
          <a:ext cx="38338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1C002B-BFC9-440D-BB1B-29DA2A97256E}">
      <dsp:nvSpPr>
        <dsp:cNvPr id="0" name=""/>
        <dsp:cNvSpPr/>
      </dsp:nvSpPr>
      <dsp:spPr>
        <a:xfrm rot="5400000">
          <a:off x="2058399" y="3007986"/>
          <a:ext cx="1342550" cy="927782"/>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304E1-62CD-C447-860D-ADCCD93E79FA}">
      <dsp:nvSpPr>
        <dsp:cNvPr id="0" name=""/>
        <dsp:cNvSpPr/>
      </dsp:nvSpPr>
      <dsp:spPr>
        <a:xfrm>
          <a:off x="0" y="0"/>
          <a:ext cx="1481149" cy="3643593"/>
        </a:xfrm>
        <a:prstGeom prst="roundRect">
          <a:avLst>
            <a:gd name="adj" fmla="val 10000"/>
          </a:avLst>
        </a:prstGeom>
        <a:solidFill>
          <a:srgbClr val="008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u="none" kern="1200" dirty="0">
              <a:solidFill>
                <a:schemeClr val="bg1"/>
              </a:solidFill>
            </a:rPr>
            <a:t>Affective Statements</a:t>
          </a:r>
          <a:endParaRPr lang="en-US" sz="1800" kern="1200" dirty="0"/>
        </a:p>
      </dsp:txBody>
      <dsp:txXfrm>
        <a:off x="0" y="1457437"/>
        <a:ext cx="1481149" cy="1457437"/>
      </dsp:txXfrm>
    </dsp:sp>
    <dsp:sp modelId="{E5E84B27-72B6-5548-A19C-B484BFB998F1}">
      <dsp:nvSpPr>
        <dsp:cNvPr id="0" name=""/>
        <dsp:cNvSpPr/>
      </dsp:nvSpPr>
      <dsp:spPr>
        <a:xfrm>
          <a:off x="133916" y="218615"/>
          <a:ext cx="1213316" cy="1213316"/>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6FD736D-7A95-E349-A6C4-905096EAF0FE}">
      <dsp:nvSpPr>
        <dsp:cNvPr id="0" name=""/>
        <dsp:cNvSpPr/>
      </dsp:nvSpPr>
      <dsp:spPr>
        <a:xfrm>
          <a:off x="1525584" y="0"/>
          <a:ext cx="1481149" cy="3643593"/>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u="none" kern="1200">
              <a:solidFill>
                <a:schemeClr val="bg1"/>
              </a:solidFill>
            </a:rPr>
            <a:t>Affective Questions</a:t>
          </a:r>
        </a:p>
      </dsp:txBody>
      <dsp:txXfrm>
        <a:off x="1525584" y="1457437"/>
        <a:ext cx="1481149" cy="1457437"/>
      </dsp:txXfrm>
    </dsp:sp>
    <dsp:sp modelId="{BC104BD2-3330-EA4A-A467-231B9EB01F9F}">
      <dsp:nvSpPr>
        <dsp:cNvPr id="0" name=""/>
        <dsp:cNvSpPr/>
      </dsp:nvSpPr>
      <dsp:spPr>
        <a:xfrm>
          <a:off x="1659501" y="218615"/>
          <a:ext cx="1213316" cy="1213316"/>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69CDD38-11AE-734F-ADBB-A715B10C5757}">
      <dsp:nvSpPr>
        <dsp:cNvPr id="0" name=""/>
        <dsp:cNvSpPr/>
      </dsp:nvSpPr>
      <dsp:spPr>
        <a:xfrm>
          <a:off x="3051168" y="0"/>
          <a:ext cx="1481149" cy="3643593"/>
        </a:xfrm>
        <a:prstGeom prst="roundRect">
          <a:avLst>
            <a:gd name="adj" fmla="val 10000"/>
          </a:avLst>
        </a:prstGeom>
        <a:solidFill>
          <a:srgbClr val="FFFF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u="none" kern="1200">
              <a:solidFill>
                <a:schemeClr val="tx1"/>
              </a:solidFill>
            </a:rPr>
            <a:t>Small Impromptu Conferences</a:t>
          </a:r>
        </a:p>
      </dsp:txBody>
      <dsp:txXfrm>
        <a:off x="3051168" y="1457437"/>
        <a:ext cx="1481149" cy="1457437"/>
      </dsp:txXfrm>
    </dsp:sp>
    <dsp:sp modelId="{18970920-E103-FA4C-8E91-BE185BCDB9A3}">
      <dsp:nvSpPr>
        <dsp:cNvPr id="0" name=""/>
        <dsp:cNvSpPr/>
      </dsp:nvSpPr>
      <dsp:spPr>
        <a:xfrm>
          <a:off x="3185085" y="218615"/>
          <a:ext cx="1213316" cy="1213316"/>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6EE1311-B2CE-AF4C-8E61-29100B8A4EA8}">
      <dsp:nvSpPr>
        <dsp:cNvPr id="0" name=""/>
        <dsp:cNvSpPr/>
      </dsp:nvSpPr>
      <dsp:spPr>
        <a:xfrm>
          <a:off x="4576753" y="0"/>
          <a:ext cx="1481149" cy="3643593"/>
        </a:xfrm>
        <a:prstGeom prst="roundRect">
          <a:avLst>
            <a:gd name="adj" fmla="val 10000"/>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a:t>Group or Circle	</a:t>
          </a:r>
        </a:p>
      </dsp:txBody>
      <dsp:txXfrm>
        <a:off x="4576753" y="1457437"/>
        <a:ext cx="1481149" cy="1457437"/>
      </dsp:txXfrm>
    </dsp:sp>
    <dsp:sp modelId="{8EBC9CAA-474A-F640-A517-D194A6005087}">
      <dsp:nvSpPr>
        <dsp:cNvPr id="0" name=""/>
        <dsp:cNvSpPr/>
      </dsp:nvSpPr>
      <dsp:spPr>
        <a:xfrm>
          <a:off x="4710670" y="218615"/>
          <a:ext cx="1213316" cy="1213316"/>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7947C8C-8BE5-1A45-8DD0-68951123A49A}">
      <dsp:nvSpPr>
        <dsp:cNvPr id="0" name=""/>
        <dsp:cNvSpPr/>
      </dsp:nvSpPr>
      <dsp:spPr>
        <a:xfrm>
          <a:off x="6102338" y="0"/>
          <a:ext cx="1481149" cy="3643593"/>
        </a:xfrm>
        <a:prstGeom prst="roundRect">
          <a:avLst>
            <a:gd name="adj" fmla="val 1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a:t>Formal Conference</a:t>
          </a:r>
        </a:p>
      </dsp:txBody>
      <dsp:txXfrm>
        <a:off x="6102338" y="1457437"/>
        <a:ext cx="1481149" cy="1457437"/>
      </dsp:txXfrm>
    </dsp:sp>
    <dsp:sp modelId="{00B6BC75-5CE2-4341-AAD4-6B9D5ADB9ED6}">
      <dsp:nvSpPr>
        <dsp:cNvPr id="0" name=""/>
        <dsp:cNvSpPr/>
      </dsp:nvSpPr>
      <dsp:spPr>
        <a:xfrm>
          <a:off x="6236254" y="218615"/>
          <a:ext cx="1213316" cy="1213316"/>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252B1BA-121B-E54A-AC0C-EDEDF43ACB83}">
      <dsp:nvSpPr>
        <dsp:cNvPr id="0" name=""/>
        <dsp:cNvSpPr/>
      </dsp:nvSpPr>
      <dsp:spPr>
        <a:xfrm>
          <a:off x="303339" y="2914874"/>
          <a:ext cx="6976808" cy="546538"/>
        </a:xfrm>
        <a:prstGeom prst="leftRight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304E1-62CD-C447-860D-ADCCD93E79FA}">
      <dsp:nvSpPr>
        <dsp:cNvPr id="0" name=""/>
        <dsp:cNvSpPr/>
      </dsp:nvSpPr>
      <dsp:spPr>
        <a:xfrm>
          <a:off x="0" y="0"/>
          <a:ext cx="1481149" cy="3643593"/>
        </a:xfrm>
        <a:prstGeom prst="roundRect">
          <a:avLst>
            <a:gd name="adj" fmla="val 10000"/>
          </a:avLst>
        </a:prstGeom>
        <a:solidFill>
          <a:srgbClr val="008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u="none" kern="1200">
              <a:solidFill>
                <a:schemeClr val="bg1"/>
              </a:solidFill>
            </a:rPr>
            <a:t>Affective Statements</a:t>
          </a:r>
          <a:r>
            <a:rPr lang="en-US" sz="1800" kern="1200"/>
            <a:t>	</a:t>
          </a:r>
        </a:p>
      </dsp:txBody>
      <dsp:txXfrm>
        <a:off x="0" y="1457437"/>
        <a:ext cx="1481149" cy="1457437"/>
      </dsp:txXfrm>
    </dsp:sp>
    <dsp:sp modelId="{E5E84B27-72B6-5548-A19C-B484BFB998F1}">
      <dsp:nvSpPr>
        <dsp:cNvPr id="0" name=""/>
        <dsp:cNvSpPr/>
      </dsp:nvSpPr>
      <dsp:spPr>
        <a:xfrm>
          <a:off x="133916" y="218615"/>
          <a:ext cx="1213316" cy="1213316"/>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6FD736D-7A95-E349-A6C4-905096EAF0FE}">
      <dsp:nvSpPr>
        <dsp:cNvPr id="0" name=""/>
        <dsp:cNvSpPr/>
      </dsp:nvSpPr>
      <dsp:spPr>
        <a:xfrm>
          <a:off x="1525584" y="0"/>
          <a:ext cx="1481149" cy="3643593"/>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u="none" kern="1200">
              <a:solidFill>
                <a:schemeClr val="bg1"/>
              </a:solidFill>
            </a:rPr>
            <a:t>Affective Questions</a:t>
          </a:r>
        </a:p>
      </dsp:txBody>
      <dsp:txXfrm>
        <a:off x="1525584" y="1457437"/>
        <a:ext cx="1481149" cy="1457437"/>
      </dsp:txXfrm>
    </dsp:sp>
    <dsp:sp modelId="{BC104BD2-3330-EA4A-A467-231B9EB01F9F}">
      <dsp:nvSpPr>
        <dsp:cNvPr id="0" name=""/>
        <dsp:cNvSpPr/>
      </dsp:nvSpPr>
      <dsp:spPr>
        <a:xfrm>
          <a:off x="1659501" y="218615"/>
          <a:ext cx="1213316" cy="1213316"/>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69CDD38-11AE-734F-ADBB-A715B10C5757}">
      <dsp:nvSpPr>
        <dsp:cNvPr id="0" name=""/>
        <dsp:cNvSpPr/>
      </dsp:nvSpPr>
      <dsp:spPr>
        <a:xfrm>
          <a:off x="3051168" y="0"/>
          <a:ext cx="1481149" cy="3643593"/>
        </a:xfrm>
        <a:prstGeom prst="roundRect">
          <a:avLst>
            <a:gd name="adj" fmla="val 10000"/>
          </a:avLst>
        </a:prstGeom>
        <a:solidFill>
          <a:srgbClr val="FFFF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u="none" kern="1200">
              <a:solidFill>
                <a:schemeClr val="tx1"/>
              </a:solidFill>
            </a:rPr>
            <a:t>Small Impromptu Conferences</a:t>
          </a:r>
        </a:p>
      </dsp:txBody>
      <dsp:txXfrm>
        <a:off x="3051168" y="1457437"/>
        <a:ext cx="1481149" cy="1457437"/>
      </dsp:txXfrm>
    </dsp:sp>
    <dsp:sp modelId="{18970920-E103-FA4C-8E91-BE185BCDB9A3}">
      <dsp:nvSpPr>
        <dsp:cNvPr id="0" name=""/>
        <dsp:cNvSpPr/>
      </dsp:nvSpPr>
      <dsp:spPr>
        <a:xfrm>
          <a:off x="3185085" y="218615"/>
          <a:ext cx="1213316" cy="1213316"/>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6EE1311-B2CE-AF4C-8E61-29100B8A4EA8}">
      <dsp:nvSpPr>
        <dsp:cNvPr id="0" name=""/>
        <dsp:cNvSpPr/>
      </dsp:nvSpPr>
      <dsp:spPr>
        <a:xfrm>
          <a:off x="4576753" y="0"/>
          <a:ext cx="1481149" cy="3643593"/>
        </a:xfrm>
        <a:prstGeom prst="roundRect">
          <a:avLst>
            <a:gd name="adj" fmla="val 10000"/>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a:t>Group or Circle	</a:t>
          </a:r>
        </a:p>
      </dsp:txBody>
      <dsp:txXfrm>
        <a:off x="4576753" y="1457437"/>
        <a:ext cx="1481149" cy="1457437"/>
      </dsp:txXfrm>
    </dsp:sp>
    <dsp:sp modelId="{8EBC9CAA-474A-F640-A517-D194A6005087}">
      <dsp:nvSpPr>
        <dsp:cNvPr id="0" name=""/>
        <dsp:cNvSpPr/>
      </dsp:nvSpPr>
      <dsp:spPr>
        <a:xfrm>
          <a:off x="4710670" y="218615"/>
          <a:ext cx="1213316" cy="1213316"/>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7947C8C-8BE5-1A45-8DD0-68951123A49A}">
      <dsp:nvSpPr>
        <dsp:cNvPr id="0" name=""/>
        <dsp:cNvSpPr/>
      </dsp:nvSpPr>
      <dsp:spPr>
        <a:xfrm>
          <a:off x="6102338" y="0"/>
          <a:ext cx="1481149" cy="3643593"/>
        </a:xfrm>
        <a:prstGeom prst="roundRect">
          <a:avLst>
            <a:gd name="adj" fmla="val 1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a:t>Formal Conference</a:t>
          </a:r>
        </a:p>
      </dsp:txBody>
      <dsp:txXfrm>
        <a:off x="6102338" y="1457437"/>
        <a:ext cx="1481149" cy="1457437"/>
      </dsp:txXfrm>
    </dsp:sp>
    <dsp:sp modelId="{00B6BC75-5CE2-4341-AAD4-6B9D5ADB9ED6}">
      <dsp:nvSpPr>
        <dsp:cNvPr id="0" name=""/>
        <dsp:cNvSpPr/>
      </dsp:nvSpPr>
      <dsp:spPr>
        <a:xfrm>
          <a:off x="6236254" y="218615"/>
          <a:ext cx="1213316" cy="1213316"/>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252B1BA-121B-E54A-AC0C-EDEDF43ACB83}">
      <dsp:nvSpPr>
        <dsp:cNvPr id="0" name=""/>
        <dsp:cNvSpPr/>
      </dsp:nvSpPr>
      <dsp:spPr>
        <a:xfrm>
          <a:off x="303339" y="2914874"/>
          <a:ext cx="6976808" cy="546538"/>
        </a:xfrm>
        <a:prstGeom prst="leftRight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1482E-6E6F-414F-91BC-2806F25D7A66}">
      <dsp:nvSpPr>
        <dsp:cNvPr id="0" name=""/>
        <dsp:cNvSpPr/>
      </dsp:nvSpPr>
      <dsp:spPr>
        <a:xfrm rot="10800000">
          <a:off x="2569023" y="-65956"/>
          <a:ext cx="5029199" cy="1600199"/>
        </a:xfrm>
        <a:prstGeom prst="nonIsoscelesTrapezoid">
          <a:avLst>
            <a:gd name="adj1" fmla="val 0"/>
            <a:gd name="adj2" fmla="val 53968"/>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b="1" kern="1200"/>
            <a:t>Alternatives to Suspension/Exp.</a:t>
          </a:r>
        </a:p>
        <a:p>
          <a:pPr marL="171450" lvl="1" indent="-171450" algn="l" defTabSz="711200">
            <a:lnSpc>
              <a:spcPct val="90000"/>
            </a:lnSpc>
            <a:spcBef>
              <a:spcPct val="0"/>
            </a:spcBef>
            <a:spcAft>
              <a:spcPct val="15000"/>
            </a:spcAft>
            <a:buFont typeface="Arial" panose="020B0604020202020204" pitchFamily="34" charset="0"/>
            <a:buChar char="••"/>
          </a:pPr>
          <a:r>
            <a:rPr lang="en-US" sz="1600" b="1" kern="1200"/>
            <a:t>Family/Community Group Conferences</a:t>
          </a:r>
        </a:p>
        <a:p>
          <a:pPr marL="171450" lvl="1" indent="-171450" algn="l" defTabSz="711200">
            <a:lnSpc>
              <a:spcPct val="90000"/>
            </a:lnSpc>
            <a:spcBef>
              <a:spcPct val="0"/>
            </a:spcBef>
            <a:spcAft>
              <a:spcPct val="15000"/>
            </a:spcAft>
            <a:buFont typeface="Arial" panose="020B0604020202020204" pitchFamily="34" charset="0"/>
            <a:buChar char="••"/>
          </a:pPr>
          <a:r>
            <a:rPr lang="en-US" sz="1600" b="1" kern="1200"/>
            <a:t>Restitution Planning</a:t>
          </a:r>
        </a:p>
        <a:p>
          <a:pPr marL="171450" lvl="1" indent="-171450" algn="l" defTabSz="711200">
            <a:lnSpc>
              <a:spcPct val="90000"/>
            </a:lnSpc>
            <a:spcBef>
              <a:spcPct val="0"/>
            </a:spcBef>
            <a:spcAft>
              <a:spcPct val="15000"/>
            </a:spcAft>
            <a:buFont typeface="Arial" panose="020B0604020202020204" pitchFamily="34" charset="0"/>
            <a:buChar char="••"/>
          </a:pPr>
          <a:r>
            <a:rPr lang="en-US" sz="1600" b="1" kern="1200"/>
            <a:t>Reentry</a:t>
          </a:r>
        </a:p>
      </dsp:txBody>
      <dsp:txXfrm rot="10800000">
        <a:off x="3432623" y="-65956"/>
        <a:ext cx="4165600" cy="1600199"/>
      </dsp:txXfrm>
    </dsp:sp>
    <dsp:sp modelId="{87B79FC0-5B2C-974C-B764-0FD699EA4E31}">
      <dsp:nvSpPr>
        <dsp:cNvPr id="0" name=""/>
        <dsp:cNvSpPr/>
      </dsp:nvSpPr>
      <dsp:spPr>
        <a:xfrm>
          <a:off x="1727200" y="-65956"/>
          <a:ext cx="1727199" cy="1600199"/>
        </a:xfrm>
        <a:prstGeom prst="trapezoid">
          <a:avLst>
            <a:gd name="adj" fmla="val 53968"/>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p>
        <a:p>
          <a:pPr lvl="0" algn="ctr" defTabSz="800100">
            <a:lnSpc>
              <a:spcPct val="90000"/>
            </a:lnSpc>
            <a:spcBef>
              <a:spcPct val="0"/>
            </a:spcBef>
            <a:spcAft>
              <a:spcPct val="35000"/>
            </a:spcAft>
          </a:pPr>
          <a:endParaRPr lang="en-US" sz="1800" kern="1200"/>
        </a:p>
        <a:p>
          <a:pPr lvl="0" algn="ctr" defTabSz="800100">
            <a:lnSpc>
              <a:spcPct val="90000"/>
            </a:lnSpc>
            <a:spcBef>
              <a:spcPct val="0"/>
            </a:spcBef>
            <a:spcAft>
              <a:spcPct val="35000"/>
            </a:spcAft>
          </a:pPr>
          <a:r>
            <a:rPr lang="en-US" sz="1600" b="1" kern="1200"/>
            <a:t>Formal</a:t>
          </a:r>
        </a:p>
        <a:p>
          <a:pPr lvl="0" algn="ctr" defTabSz="800100">
            <a:lnSpc>
              <a:spcPct val="90000"/>
            </a:lnSpc>
            <a:spcBef>
              <a:spcPct val="0"/>
            </a:spcBef>
            <a:spcAft>
              <a:spcPct val="35000"/>
            </a:spcAft>
          </a:pPr>
          <a:r>
            <a:rPr lang="en-US" sz="1600" b="1" kern="1200"/>
            <a:t>Responsive</a:t>
          </a:r>
        </a:p>
        <a:p>
          <a:pPr lvl="0" algn="ctr" defTabSz="800100">
            <a:lnSpc>
              <a:spcPct val="90000"/>
            </a:lnSpc>
            <a:spcBef>
              <a:spcPct val="0"/>
            </a:spcBef>
            <a:spcAft>
              <a:spcPct val="35000"/>
            </a:spcAft>
          </a:pPr>
          <a:endParaRPr lang="en-US" sz="1600" b="1" kern="1200"/>
        </a:p>
      </dsp:txBody>
      <dsp:txXfrm>
        <a:off x="1727200" y="-65956"/>
        <a:ext cx="1727199" cy="1600199"/>
      </dsp:txXfrm>
    </dsp:sp>
    <dsp:sp modelId="{827D8EAB-76FB-024A-A044-384FD99BEFF5}">
      <dsp:nvSpPr>
        <dsp:cNvPr id="0" name=""/>
        <dsp:cNvSpPr/>
      </dsp:nvSpPr>
      <dsp:spPr>
        <a:xfrm rot="10800000">
          <a:off x="3454400" y="1513921"/>
          <a:ext cx="4165600" cy="1600199"/>
        </a:xfrm>
        <a:prstGeom prst="nonIsoscelesTrapezoid">
          <a:avLst>
            <a:gd name="adj1" fmla="val 0"/>
            <a:gd name="adj2" fmla="val 53968"/>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1" indent="-171450" algn="l" defTabSz="711200">
            <a:lnSpc>
              <a:spcPct val="90000"/>
            </a:lnSpc>
            <a:spcBef>
              <a:spcPct val="0"/>
            </a:spcBef>
            <a:spcAft>
              <a:spcPct val="15000"/>
            </a:spcAft>
            <a:buChar char="••"/>
          </a:pPr>
          <a:r>
            <a:rPr lang="en-US" sz="1600" b="1" kern="1200"/>
            <a:t>Classroom Circles to Repair Harm</a:t>
          </a:r>
          <a:endParaRPr lang="en-US" sz="1600" kern="1200"/>
        </a:p>
        <a:p>
          <a:pPr marL="0" lvl="1" indent="-171450" algn="l" defTabSz="711200">
            <a:lnSpc>
              <a:spcPct val="90000"/>
            </a:lnSpc>
            <a:spcBef>
              <a:spcPct val="0"/>
            </a:spcBef>
            <a:spcAft>
              <a:spcPct val="15000"/>
            </a:spcAft>
            <a:buChar char="••"/>
          </a:pPr>
          <a:r>
            <a:rPr lang="en-US" sz="1600" b="1" kern="1200"/>
            <a:t>Peer Mediation (minor)</a:t>
          </a:r>
        </a:p>
        <a:p>
          <a:pPr marL="0" lvl="1" indent="-171450" algn="l" defTabSz="711200">
            <a:lnSpc>
              <a:spcPct val="90000"/>
            </a:lnSpc>
            <a:spcBef>
              <a:spcPct val="0"/>
            </a:spcBef>
            <a:spcAft>
              <a:spcPct val="15000"/>
            </a:spcAft>
            <a:buChar char="••"/>
          </a:pPr>
          <a:r>
            <a:rPr lang="en-US" sz="1600" b="1" kern="1200"/>
            <a:t>Restorative hallway chats</a:t>
          </a:r>
        </a:p>
      </dsp:txBody>
      <dsp:txXfrm rot="10800000">
        <a:off x="4317999" y="1513921"/>
        <a:ext cx="3302000" cy="1600199"/>
      </dsp:txXfrm>
    </dsp:sp>
    <dsp:sp modelId="{B174BA93-41B9-C648-A70D-1F4A398E71CB}">
      <dsp:nvSpPr>
        <dsp:cNvPr id="0" name=""/>
        <dsp:cNvSpPr/>
      </dsp:nvSpPr>
      <dsp:spPr>
        <a:xfrm>
          <a:off x="863600" y="1534243"/>
          <a:ext cx="3454399" cy="1600199"/>
        </a:xfrm>
        <a:prstGeom prst="trapezoid">
          <a:avLst>
            <a:gd name="adj" fmla="val 53968"/>
          </a:avLst>
        </a:prstGeom>
        <a:solidFill>
          <a:srgbClr val="FFFF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a:t>Informal Responsive practices</a:t>
          </a:r>
        </a:p>
      </dsp:txBody>
      <dsp:txXfrm>
        <a:off x="1468119" y="1534243"/>
        <a:ext cx="2245360" cy="1600199"/>
      </dsp:txXfrm>
    </dsp:sp>
    <dsp:sp modelId="{8E35332F-6A8D-DF4B-A68D-9B42071DE90E}">
      <dsp:nvSpPr>
        <dsp:cNvPr id="0" name=""/>
        <dsp:cNvSpPr/>
      </dsp:nvSpPr>
      <dsp:spPr>
        <a:xfrm rot="10800000">
          <a:off x="4252880" y="3002531"/>
          <a:ext cx="3338919" cy="1864024"/>
        </a:xfrm>
        <a:prstGeom prst="nonIsoscelesTrapezoid">
          <a:avLst>
            <a:gd name="adj1" fmla="val 0"/>
            <a:gd name="adj2" fmla="val 53968"/>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a:lnSpc>
              <a:spcPct val="90000"/>
            </a:lnSpc>
            <a:spcBef>
              <a:spcPct val="0"/>
            </a:spcBef>
            <a:spcAft>
              <a:spcPct val="15000"/>
            </a:spcAft>
            <a:buChar char="••"/>
          </a:pPr>
          <a:r>
            <a:rPr lang="en-US" sz="1400" b="1" kern="1200"/>
            <a:t>Relationship building circles</a:t>
          </a:r>
        </a:p>
        <a:p>
          <a:pPr marL="114300" lvl="1" indent="-114300" algn="l" defTabSz="622300">
            <a:lnSpc>
              <a:spcPct val="90000"/>
            </a:lnSpc>
            <a:spcBef>
              <a:spcPct val="0"/>
            </a:spcBef>
            <a:spcAft>
              <a:spcPct val="15000"/>
            </a:spcAft>
            <a:buChar char="••"/>
          </a:pPr>
          <a:r>
            <a:rPr lang="en-US" sz="1400" b="1" kern="1200"/>
            <a:t>Circles to establish group agreements/behavioral expectations</a:t>
          </a:r>
        </a:p>
        <a:p>
          <a:pPr marL="114300" lvl="1" indent="-114300" algn="l" defTabSz="622300">
            <a:lnSpc>
              <a:spcPct val="90000"/>
            </a:lnSpc>
            <a:spcBef>
              <a:spcPct val="0"/>
            </a:spcBef>
            <a:spcAft>
              <a:spcPct val="15000"/>
            </a:spcAft>
            <a:buChar char="••"/>
          </a:pPr>
          <a:r>
            <a:rPr lang="en-US" sz="1400" b="1" kern="1200"/>
            <a:t>Circles to deliver curriculum</a:t>
          </a:r>
        </a:p>
      </dsp:txBody>
      <dsp:txXfrm rot="10800000">
        <a:off x="5173473" y="3002531"/>
        <a:ext cx="2413625" cy="1864024"/>
      </dsp:txXfrm>
    </dsp:sp>
    <dsp:sp modelId="{85B86552-AB4E-6A44-91AF-39C818DE3EED}">
      <dsp:nvSpPr>
        <dsp:cNvPr id="0" name=""/>
        <dsp:cNvSpPr/>
      </dsp:nvSpPr>
      <dsp:spPr>
        <a:xfrm>
          <a:off x="0" y="3134443"/>
          <a:ext cx="5181599" cy="1600199"/>
        </a:xfrm>
        <a:prstGeom prst="trapezoid">
          <a:avLst>
            <a:gd name="adj" fmla="val 53968"/>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b="1" kern="1200"/>
            <a:t>Preventive/Proactive practices</a:t>
          </a:r>
        </a:p>
      </dsp:txBody>
      <dsp:txXfrm>
        <a:off x="906779" y="3134443"/>
        <a:ext cx="3368040" cy="1600199"/>
      </dsp:txXfrm>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0.14527</cdr:x>
      <cdr:y>0.02806</cdr:y>
    </cdr:from>
    <cdr:to>
      <cdr:x>0.14733</cdr:x>
      <cdr:y>0.7277</cdr:y>
    </cdr:to>
    <cdr:cxnSp macro="">
      <cdr:nvCxnSpPr>
        <cdr:cNvPr id="3" name="Straight Connector 2"/>
        <cdr:cNvCxnSpPr/>
      </cdr:nvCxnSpPr>
      <cdr:spPr>
        <a:xfrm xmlns:a="http://schemas.openxmlformats.org/drawingml/2006/main" flipH="1">
          <a:off x="1195493" y="127000"/>
          <a:ext cx="16935" cy="3166533"/>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0.82634</cdr:x>
      <cdr:y>0.02058</cdr:y>
    </cdr:from>
    <cdr:to>
      <cdr:x>0.8284</cdr:x>
      <cdr:y>0.71647</cdr:y>
    </cdr:to>
    <cdr:cxnSp macro="">
      <cdr:nvCxnSpPr>
        <cdr:cNvPr id="6" name="Straight Connector 5"/>
        <cdr:cNvCxnSpPr/>
      </cdr:nvCxnSpPr>
      <cdr:spPr>
        <a:xfrm xmlns:a="http://schemas.openxmlformats.org/drawingml/2006/main" flipH="1">
          <a:off x="6800427" y="93133"/>
          <a:ext cx="16934" cy="3149600"/>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0.29753</cdr:x>
      <cdr:y>0.02058</cdr:y>
    </cdr:from>
    <cdr:to>
      <cdr:x>0.29959</cdr:x>
      <cdr:y>0.72022</cdr:y>
    </cdr:to>
    <cdr:cxnSp macro="">
      <cdr:nvCxnSpPr>
        <cdr:cNvPr id="9" name="Straight Connector 8"/>
        <cdr:cNvCxnSpPr/>
      </cdr:nvCxnSpPr>
      <cdr:spPr>
        <a:xfrm xmlns:a="http://schemas.openxmlformats.org/drawingml/2006/main" flipH="1">
          <a:off x="2448560" y="93134"/>
          <a:ext cx="16934" cy="3166533"/>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3477130"/>
          </a:xfrm>
          <a:prstGeom prst="rect">
            <a:avLst/>
          </a:prstGeom>
        </p:spPr>
        <p:txBody>
          <a:bodyPr vert="horz" lIns="190378" tIns="95189" rIns="190378" bIns="95189" rtlCol="0"/>
          <a:lstStyle>
            <a:lvl1pPr algn="l">
              <a:defRPr sz="2500"/>
            </a:lvl1pPr>
          </a:lstStyle>
          <a:p>
            <a:endParaRPr lang="en-US"/>
          </a:p>
        </p:txBody>
      </p:sp>
      <p:sp>
        <p:nvSpPr>
          <p:cNvPr id="3" name="Date Placeholder 2"/>
          <p:cNvSpPr>
            <a:spLocks noGrp="1"/>
          </p:cNvSpPr>
          <p:nvPr>
            <p:ph type="dt" sz="quarter" idx="1"/>
          </p:nvPr>
        </p:nvSpPr>
        <p:spPr>
          <a:xfrm>
            <a:off x="4143587" y="0"/>
            <a:ext cx="3169920" cy="3477130"/>
          </a:xfrm>
          <a:prstGeom prst="rect">
            <a:avLst/>
          </a:prstGeom>
        </p:spPr>
        <p:txBody>
          <a:bodyPr vert="horz" lIns="190378" tIns="95189" rIns="190378" bIns="95189" rtlCol="0"/>
          <a:lstStyle>
            <a:lvl1pPr algn="r">
              <a:defRPr sz="2500"/>
            </a:lvl1pPr>
          </a:lstStyle>
          <a:p>
            <a:fld id="{65FF8EA0-C903-404F-AD8D-C6B7E9DAF577}" type="datetimeFigureOut">
              <a:rPr lang="en-US" smtClean="0"/>
              <a:t>4/19/2019</a:t>
            </a:fld>
            <a:endParaRPr lang="en-US"/>
          </a:p>
        </p:txBody>
      </p:sp>
      <p:sp>
        <p:nvSpPr>
          <p:cNvPr id="4" name="Footer Placeholder 3"/>
          <p:cNvSpPr>
            <a:spLocks noGrp="1"/>
          </p:cNvSpPr>
          <p:nvPr>
            <p:ph type="ftr" sz="quarter" idx="2"/>
          </p:nvPr>
        </p:nvSpPr>
        <p:spPr>
          <a:xfrm>
            <a:off x="0" y="65824776"/>
            <a:ext cx="3169920" cy="3477122"/>
          </a:xfrm>
          <a:prstGeom prst="rect">
            <a:avLst/>
          </a:prstGeom>
        </p:spPr>
        <p:txBody>
          <a:bodyPr vert="horz" lIns="190378" tIns="95189" rIns="190378" bIns="95189" rtlCol="0" anchor="b"/>
          <a:lstStyle>
            <a:lvl1pPr algn="l">
              <a:defRPr sz="2500"/>
            </a:lvl1pPr>
          </a:lstStyle>
          <a:p>
            <a:endParaRPr lang="en-US"/>
          </a:p>
        </p:txBody>
      </p:sp>
      <p:sp>
        <p:nvSpPr>
          <p:cNvPr id="5" name="Slide Number Placeholder 4"/>
          <p:cNvSpPr>
            <a:spLocks noGrp="1"/>
          </p:cNvSpPr>
          <p:nvPr>
            <p:ph type="sldNum" sz="quarter" idx="3"/>
          </p:nvPr>
        </p:nvSpPr>
        <p:spPr>
          <a:xfrm>
            <a:off x="4143587" y="65824776"/>
            <a:ext cx="3169920" cy="3477122"/>
          </a:xfrm>
          <a:prstGeom prst="rect">
            <a:avLst/>
          </a:prstGeom>
        </p:spPr>
        <p:txBody>
          <a:bodyPr vert="horz" lIns="190378" tIns="95189" rIns="190378" bIns="95189" rtlCol="0" anchor="b"/>
          <a:lstStyle>
            <a:lvl1pPr algn="r">
              <a:defRPr sz="2500"/>
            </a:lvl1pPr>
          </a:lstStyle>
          <a:p>
            <a:fld id="{A4839645-69AE-144C-8DE9-FA64193A8DFD}" type="slidenum">
              <a:rPr lang="en-US" smtClean="0"/>
              <a:t>‹#›</a:t>
            </a:fld>
            <a:endParaRPr lang="en-US"/>
          </a:p>
        </p:txBody>
      </p:sp>
    </p:spTree>
    <p:extLst>
      <p:ext uri="{BB962C8B-B14F-4D97-AF65-F5344CB8AC3E}">
        <p14:creationId xmlns:p14="http://schemas.microsoft.com/office/powerpoint/2010/main" val="1194366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3477130"/>
          </a:xfrm>
          <a:prstGeom prst="rect">
            <a:avLst/>
          </a:prstGeom>
        </p:spPr>
        <p:txBody>
          <a:bodyPr vert="horz" lIns="190378" tIns="95189" rIns="190378" bIns="95189" rtlCol="0"/>
          <a:lstStyle>
            <a:lvl1pPr algn="l">
              <a:defRPr sz="2500"/>
            </a:lvl1pPr>
          </a:lstStyle>
          <a:p>
            <a:endParaRPr lang="en-US"/>
          </a:p>
        </p:txBody>
      </p:sp>
      <p:sp>
        <p:nvSpPr>
          <p:cNvPr id="3" name="Date Placeholder 2"/>
          <p:cNvSpPr>
            <a:spLocks noGrp="1"/>
          </p:cNvSpPr>
          <p:nvPr>
            <p:ph type="dt" idx="1"/>
          </p:nvPr>
        </p:nvSpPr>
        <p:spPr>
          <a:xfrm>
            <a:off x="4143587" y="0"/>
            <a:ext cx="3169920" cy="3477130"/>
          </a:xfrm>
          <a:prstGeom prst="rect">
            <a:avLst/>
          </a:prstGeom>
        </p:spPr>
        <p:txBody>
          <a:bodyPr vert="horz" lIns="190378" tIns="95189" rIns="190378" bIns="95189" rtlCol="0"/>
          <a:lstStyle>
            <a:lvl1pPr algn="r">
              <a:defRPr sz="2500"/>
            </a:lvl1pPr>
          </a:lstStyle>
          <a:p>
            <a:fld id="{670DB5F7-70FA-4104-8342-FB6805C69F8D}" type="datetimeFigureOut">
              <a:rPr lang="en-US" smtClean="0"/>
              <a:t>4/19/2019</a:t>
            </a:fld>
            <a:endParaRPr lang="en-US"/>
          </a:p>
        </p:txBody>
      </p:sp>
      <p:sp>
        <p:nvSpPr>
          <p:cNvPr id="4" name="Slide Image Placeholder 3"/>
          <p:cNvSpPr>
            <a:spLocks noGrp="1" noRot="1" noChangeAspect="1"/>
          </p:cNvSpPr>
          <p:nvPr>
            <p:ph type="sldImg" idx="2"/>
          </p:nvPr>
        </p:nvSpPr>
        <p:spPr>
          <a:xfrm>
            <a:off x="-11934825" y="8662988"/>
            <a:ext cx="31184850" cy="23388637"/>
          </a:xfrm>
          <a:prstGeom prst="rect">
            <a:avLst/>
          </a:prstGeom>
          <a:noFill/>
          <a:ln w="12700">
            <a:solidFill>
              <a:prstClr val="black"/>
            </a:solidFill>
          </a:ln>
        </p:spPr>
        <p:txBody>
          <a:bodyPr vert="horz" lIns="190378" tIns="95189" rIns="190378" bIns="95189" rtlCol="0" anchor="ctr"/>
          <a:lstStyle/>
          <a:p>
            <a:endParaRPr lang="en-US"/>
          </a:p>
        </p:txBody>
      </p:sp>
      <p:sp>
        <p:nvSpPr>
          <p:cNvPr id="5" name="Notes Placeholder 4"/>
          <p:cNvSpPr>
            <a:spLocks noGrp="1"/>
          </p:cNvSpPr>
          <p:nvPr>
            <p:ph type="body" sz="quarter" idx="3"/>
          </p:nvPr>
        </p:nvSpPr>
        <p:spPr>
          <a:xfrm>
            <a:off x="731520" y="33351537"/>
            <a:ext cx="5852160" cy="27287621"/>
          </a:xfrm>
          <a:prstGeom prst="rect">
            <a:avLst/>
          </a:prstGeom>
        </p:spPr>
        <p:txBody>
          <a:bodyPr vert="horz" lIns="190378" tIns="95189" rIns="190378" bIns="951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824776"/>
            <a:ext cx="3169920" cy="3477122"/>
          </a:xfrm>
          <a:prstGeom prst="rect">
            <a:avLst/>
          </a:prstGeom>
        </p:spPr>
        <p:txBody>
          <a:bodyPr vert="horz" lIns="190378" tIns="95189" rIns="190378" bIns="95189" rtlCol="0" anchor="b"/>
          <a:lstStyle>
            <a:lvl1pPr algn="l">
              <a:defRPr sz="2500"/>
            </a:lvl1pPr>
          </a:lstStyle>
          <a:p>
            <a:endParaRPr lang="en-US"/>
          </a:p>
        </p:txBody>
      </p:sp>
      <p:sp>
        <p:nvSpPr>
          <p:cNvPr id="7" name="Slide Number Placeholder 6"/>
          <p:cNvSpPr>
            <a:spLocks noGrp="1"/>
          </p:cNvSpPr>
          <p:nvPr>
            <p:ph type="sldNum" sz="quarter" idx="5"/>
          </p:nvPr>
        </p:nvSpPr>
        <p:spPr>
          <a:xfrm>
            <a:off x="4143587" y="65824776"/>
            <a:ext cx="3169920" cy="3477122"/>
          </a:xfrm>
          <a:prstGeom prst="rect">
            <a:avLst/>
          </a:prstGeom>
        </p:spPr>
        <p:txBody>
          <a:bodyPr vert="horz" lIns="190378" tIns="95189" rIns="190378" bIns="95189" rtlCol="0" anchor="b"/>
          <a:lstStyle>
            <a:lvl1pPr algn="r">
              <a:defRPr sz="2500"/>
            </a:lvl1pPr>
          </a:lstStyle>
          <a:p>
            <a:fld id="{5A07A680-4C4B-4481-805F-B3BEAA56A5A2}" type="slidenum">
              <a:rPr lang="en-US" smtClean="0"/>
              <a:t>‹#›</a:t>
            </a:fld>
            <a:endParaRPr lang="en-US"/>
          </a:p>
        </p:txBody>
      </p:sp>
    </p:spTree>
    <p:extLst>
      <p:ext uri="{BB962C8B-B14F-4D97-AF65-F5344CB8AC3E}">
        <p14:creationId xmlns:p14="http://schemas.microsoft.com/office/powerpoint/2010/main" val="332552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07A680-4C4B-4481-805F-B3BEAA56A5A2}" type="slidenum">
              <a:rPr lang="en-US" smtClean="0"/>
              <a:t>1</a:t>
            </a:fld>
            <a:endParaRPr lang="en-US"/>
          </a:p>
        </p:txBody>
      </p:sp>
    </p:spTree>
    <p:extLst>
      <p:ext uri="{BB962C8B-B14F-4D97-AF65-F5344CB8AC3E}">
        <p14:creationId xmlns:p14="http://schemas.microsoft.com/office/powerpoint/2010/main" val="156750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r>
              <a:rPr lang="en-US" baseline="0" dirty="0" smtClean="0"/>
              <a:t>So…what if we merged the two? This is what it might look like.</a:t>
            </a:r>
            <a:endParaRPr lang="en-US" baseline="0" dirty="0"/>
          </a:p>
        </p:txBody>
      </p:sp>
      <p:sp>
        <p:nvSpPr>
          <p:cNvPr id="4" name="Slide Number Placeholder 3"/>
          <p:cNvSpPr>
            <a:spLocks noGrp="1"/>
          </p:cNvSpPr>
          <p:nvPr>
            <p:ph type="sldNum" sz="quarter" idx="10"/>
          </p:nvPr>
        </p:nvSpPr>
        <p:spPr/>
        <p:txBody>
          <a:bodyPr/>
          <a:lstStyle/>
          <a:p>
            <a:pPr defTabSz="1903781">
              <a:defRPr/>
            </a:pPr>
            <a:fld id="{D82A1F95-EFB4-445D-8728-AB9723C99039}" type="slidenum">
              <a:rPr lang="en-US">
                <a:solidFill>
                  <a:prstClr val="black"/>
                </a:solidFill>
                <a:latin typeface="Calibri" panose="020F0502020204030204"/>
              </a:rPr>
              <a:pPr defTabSz="1903781">
                <a:defRPr/>
              </a:pPr>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2040316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Highlight SEL – prevention; reduce the amount of behavior that moves to tier 2 and 3; foundational practices for teachers and students</a:t>
            </a:r>
            <a:endParaRPr lang="en-US" dirty="0"/>
          </a:p>
        </p:txBody>
      </p:sp>
      <p:sp>
        <p:nvSpPr>
          <p:cNvPr id="4" name="Slide Number Placeholder 3"/>
          <p:cNvSpPr>
            <a:spLocks noGrp="1"/>
          </p:cNvSpPr>
          <p:nvPr>
            <p:ph type="sldNum" sz="quarter" idx="10"/>
          </p:nvPr>
        </p:nvSpPr>
        <p:spPr/>
        <p:txBody>
          <a:bodyPr/>
          <a:lstStyle/>
          <a:p>
            <a:fld id="{5A07A680-4C4B-4481-805F-B3BEAA56A5A2}" type="slidenum">
              <a:rPr lang="en-US" smtClean="0"/>
              <a:t>17</a:t>
            </a:fld>
            <a:endParaRPr lang="en-US"/>
          </a:p>
        </p:txBody>
      </p:sp>
    </p:spTree>
    <p:extLst>
      <p:ext uri="{BB962C8B-B14F-4D97-AF65-F5344CB8AC3E}">
        <p14:creationId xmlns:p14="http://schemas.microsoft.com/office/powerpoint/2010/main" val="32259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07A680-4C4B-4481-805F-B3BEAA56A5A2}" type="slidenum">
              <a:rPr lang="en-US" smtClean="0"/>
              <a:t>18</a:t>
            </a:fld>
            <a:endParaRPr lang="en-US"/>
          </a:p>
        </p:txBody>
      </p:sp>
    </p:spTree>
    <p:extLst>
      <p:ext uri="{BB962C8B-B14F-4D97-AF65-F5344CB8AC3E}">
        <p14:creationId xmlns:p14="http://schemas.microsoft.com/office/powerpoint/2010/main" val="263502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Review where we are on continuum</a:t>
            </a:r>
          </a:p>
        </p:txBody>
      </p:sp>
      <p:sp>
        <p:nvSpPr>
          <p:cNvPr id="4" name="Slide Number Placeholder 3"/>
          <p:cNvSpPr>
            <a:spLocks noGrp="1"/>
          </p:cNvSpPr>
          <p:nvPr>
            <p:ph type="sldNum" sz="quarter" idx="10"/>
          </p:nvPr>
        </p:nvSpPr>
        <p:spPr/>
        <p:txBody>
          <a:bodyPr/>
          <a:lstStyle/>
          <a:p>
            <a:fld id="{5A07A680-4C4B-4481-805F-B3BEAA56A5A2}" type="slidenum">
              <a:rPr lang="en-US" smtClean="0"/>
              <a:t>21</a:t>
            </a:fld>
            <a:endParaRPr lang="en-US"/>
          </a:p>
        </p:txBody>
      </p:sp>
    </p:spTree>
    <p:extLst>
      <p:ext uri="{BB962C8B-B14F-4D97-AF65-F5344CB8AC3E}">
        <p14:creationId xmlns:p14="http://schemas.microsoft.com/office/powerpoint/2010/main" val="850345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EA37A1-94A2-456E-A82C-16E43672F8A0}" type="slidenum">
              <a:rPr lang="en-US" smtClean="0"/>
              <a:t>22</a:t>
            </a:fld>
            <a:endParaRPr lang="en-US"/>
          </a:p>
        </p:txBody>
      </p:sp>
    </p:spTree>
    <p:extLst>
      <p:ext uri="{BB962C8B-B14F-4D97-AF65-F5344CB8AC3E}">
        <p14:creationId xmlns:p14="http://schemas.microsoft.com/office/powerpoint/2010/main" val="3634813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07A680-4C4B-4481-805F-B3BEAA56A5A2}" type="slidenum">
              <a:rPr lang="en-US" smtClean="0"/>
              <a:t>30</a:t>
            </a:fld>
            <a:endParaRPr lang="en-US"/>
          </a:p>
        </p:txBody>
      </p:sp>
    </p:spTree>
    <p:extLst>
      <p:ext uri="{BB962C8B-B14F-4D97-AF65-F5344CB8AC3E}">
        <p14:creationId xmlns:p14="http://schemas.microsoft.com/office/powerpoint/2010/main" val="3942968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07A680-4C4B-4481-805F-B3BEAA56A5A2}" type="slidenum">
              <a:rPr lang="en-US" smtClean="0"/>
              <a:t>31</a:t>
            </a:fld>
            <a:endParaRPr lang="en-US"/>
          </a:p>
        </p:txBody>
      </p:sp>
    </p:spTree>
    <p:extLst>
      <p:ext uri="{BB962C8B-B14F-4D97-AF65-F5344CB8AC3E}">
        <p14:creationId xmlns:p14="http://schemas.microsoft.com/office/powerpoint/2010/main" val="2252126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07A680-4C4B-4481-805F-B3BEAA56A5A2}" type="slidenum">
              <a:rPr lang="en-US" smtClean="0"/>
              <a:t>32</a:t>
            </a:fld>
            <a:endParaRPr lang="en-US"/>
          </a:p>
        </p:txBody>
      </p:sp>
    </p:spTree>
    <p:extLst>
      <p:ext uri="{BB962C8B-B14F-4D97-AF65-F5344CB8AC3E}">
        <p14:creationId xmlns:p14="http://schemas.microsoft.com/office/powerpoint/2010/main" val="293870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PRIDE</a:t>
            </a:r>
            <a:r>
              <a:rPr lang="en-US" baseline="0" dirty="0" smtClean="0"/>
              <a:t> staff: name and role on project</a:t>
            </a:r>
          </a:p>
          <a:p>
            <a:endParaRPr lang="en-US" baseline="0" dirty="0" smtClean="0"/>
          </a:p>
          <a:p>
            <a:r>
              <a:rPr lang="en-US" baseline="0" dirty="0" smtClean="0"/>
              <a:t>If lots of participants: show of hands (how many teachers, how many 1</a:t>
            </a:r>
            <a:r>
              <a:rPr lang="en-US" baseline="30000" dirty="0" smtClean="0"/>
              <a:t>st</a:t>
            </a:r>
            <a:r>
              <a:rPr lang="en-US" baseline="0" dirty="0" smtClean="0"/>
              <a:t> year teachers)</a:t>
            </a:r>
          </a:p>
          <a:p>
            <a:endParaRPr lang="en-US" baseline="0" dirty="0" smtClean="0"/>
          </a:p>
          <a:p>
            <a:endParaRPr lang="en-US" baseline="0" dirty="0" smtClean="0"/>
          </a:p>
          <a:p>
            <a:r>
              <a:rPr lang="en-US" baseline="0" dirty="0" smtClean="0"/>
              <a:t>If few participants: name, role, subject and grade level, years experience</a:t>
            </a:r>
          </a:p>
        </p:txBody>
      </p:sp>
      <p:sp>
        <p:nvSpPr>
          <p:cNvPr id="4" name="Slide Number Placeholder 3"/>
          <p:cNvSpPr>
            <a:spLocks noGrp="1"/>
          </p:cNvSpPr>
          <p:nvPr>
            <p:ph type="sldNum" sz="quarter" idx="10"/>
          </p:nvPr>
        </p:nvSpPr>
        <p:spPr/>
        <p:txBody>
          <a:bodyPr/>
          <a:lstStyle/>
          <a:p>
            <a:fld id="{5A07A680-4C4B-4481-805F-B3BEAA56A5A2}" type="slidenum">
              <a:rPr lang="en-US" smtClean="0"/>
              <a:t>2</a:t>
            </a:fld>
            <a:endParaRPr lang="en-US"/>
          </a:p>
        </p:txBody>
      </p:sp>
    </p:spTree>
    <p:extLst>
      <p:ext uri="{BB962C8B-B14F-4D97-AF65-F5344CB8AC3E}">
        <p14:creationId xmlns:p14="http://schemas.microsoft.com/office/powerpoint/2010/main" val="2767656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07A680-4C4B-4481-805F-B3BEAA56A5A2}" type="slidenum">
              <a:rPr lang="en-US" smtClean="0"/>
              <a:t>3</a:t>
            </a:fld>
            <a:endParaRPr lang="en-US"/>
          </a:p>
        </p:txBody>
      </p:sp>
    </p:spTree>
    <p:extLst>
      <p:ext uri="{BB962C8B-B14F-4D97-AF65-F5344CB8AC3E}">
        <p14:creationId xmlns:p14="http://schemas.microsoft.com/office/powerpoint/2010/main" val="1890599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we get here?</a:t>
            </a:r>
            <a:endParaRPr lang="en-US" dirty="0"/>
          </a:p>
        </p:txBody>
      </p:sp>
      <p:sp>
        <p:nvSpPr>
          <p:cNvPr id="4" name="Slide Number Placeholder 3"/>
          <p:cNvSpPr>
            <a:spLocks noGrp="1"/>
          </p:cNvSpPr>
          <p:nvPr>
            <p:ph type="sldNum" sz="quarter" idx="10"/>
          </p:nvPr>
        </p:nvSpPr>
        <p:spPr/>
        <p:txBody>
          <a:bodyPr/>
          <a:lstStyle/>
          <a:p>
            <a:fld id="{5A07A680-4C4B-4481-805F-B3BEAA56A5A2}" type="slidenum">
              <a:rPr lang="en-US" smtClean="0"/>
              <a:t>5</a:t>
            </a:fld>
            <a:endParaRPr lang="en-US"/>
          </a:p>
        </p:txBody>
      </p:sp>
    </p:spTree>
    <p:extLst>
      <p:ext uri="{BB962C8B-B14F-4D97-AF65-F5344CB8AC3E}">
        <p14:creationId xmlns:p14="http://schemas.microsoft.com/office/powerpoint/2010/main" val="3581996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Disproportionality in Oregon: persistent problem.</a:t>
            </a:r>
          </a:p>
          <a:p>
            <a:endParaRPr lang="en-US" dirty="0" smtClean="0"/>
          </a:p>
          <a:p>
            <a:r>
              <a:rPr lang="en-US" baseline="0" dirty="0" smtClean="0"/>
              <a:t>By gender, race, and </a:t>
            </a:r>
            <a:r>
              <a:rPr lang="en-US" baseline="0" smtClean="0"/>
              <a:t>disability status.</a:t>
            </a:r>
            <a:endParaRPr lang="en-US" baseline="0" dirty="0" smtClean="0"/>
          </a:p>
        </p:txBody>
      </p:sp>
      <p:sp>
        <p:nvSpPr>
          <p:cNvPr id="4" name="Slide Number Placeholder 3"/>
          <p:cNvSpPr>
            <a:spLocks noGrp="1"/>
          </p:cNvSpPr>
          <p:nvPr>
            <p:ph type="sldNum" sz="quarter" idx="10"/>
          </p:nvPr>
        </p:nvSpPr>
        <p:spPr/>
        <p:txBody>
          <a:bodyPr/>
          <a:lstStyle/>
          <a:p>
            <a:fld id="{5A07A680-4C4B-4481-805F-B3BEAA56A5A2}" type="slidenum">
              <a:rPr lang="en-US" smtClean="0"/>
              <a:t>6</a:t>
            </a:fld>
            <a:endParaRPr lang="en-US"/>
          </a:p>
        </p:txBody>
      </p:sp>
    </p:spTree>
    <p:extLst>
      <p:ext uri="{BB962C8B-B14F-4D97-AF65-F5344CB8AC3E}">
        <p14:creationId xmlns:p14="http://schemas.microsoft.com/office/powerpoint/2010/main" val="3580987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07A680-4C4B-4481-805F-B3BEAA56A5A2}" type="slidenum">
              <a:rPr lang="en-US" smtClean="0"/>
              <a:t>7</a:t>
            </a:fld>
            <a:endParaRPr lang="en-US"/>
          </a:p>
        </p:txBody>
      </p:sp>
    </p:spTree>
    <p:extLst>
      <p:ext uri="{BB962C8B-B14F-4D97-AF65-F5344CB8AC3E}">
        <p14:creationId xmlns:p14="http://schemas.microsoft.com/office/powerpoint/2010/main" val="1495381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PBIS is widely accepted and recommended, what can we do to strengthen its impact on </a:t>
            </a:r>
            <a:r>
              <a:rPr lang="en-US" baseline="0" dirty="0" err="1" smtClean="0"/>
              <a:t>dispro</a:t>
            </a:r>
            <a:r>
              <a:rPr lang="en-US" baseline="0" dirty="0" smtClean="0"/>
              <a:t>, and perhaps to make it easier to implement at the high school level?</a:t>
            </a:r>
            <a:endParaRPr lang="en-US" dirty="0"/>
          </a:p>
        </p:txBody>
      </p:sp>
      <p:sp>
        <p:nvSpPr>
          <p:cNvPr id="4" name="Slide Number Placeholder 3"/>
          <p:cNvSpPr>
            <a:spLocks noGrp="1"/>
          </p:cNvSpPr>
          <p:nvPr>
            <p:ph type="sldNum" sz="quarter" idx="10"/>
          </p:nvPr>
        </p:nvSpPr>
        <p:spPr/>
        <p:txBody>
          <a:bodyPr/>
          <a:lstStyle/>
          <a:p>
            <a:fld id="{5A07A680-4C4B-4481-805F-B3BEAA56A5A2}" type="slidenum">
              <a:rPr lang="en-US" smtClean="0"/>
              <a:t>9</a:t>
            </a:fld>
            <a:endParaRPr lang="en-US"/>
          </a:p>
        </p:txBody>
      </p:sp>
    </p:spTree>
    <p:extLst>
      <p:ext uri="{BB962C8B-B14F-4D97-AF65-F5344CB8AC3E}">
        <p14:creationId xmlns:p14="http://schemas.microsoft.com/office/powerpoint/2010/main" val="157858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 to cover</a:t>
            </a:r>
          </a:p>
          <a:p>
            <a:r>
              <a:rPr lang="en-US" dirty="0"/>
              <a:t>JI Comment: On this slide I’ve tried to illustrate that RJ</a:t>
            </a:r>
            <a:r>
              <a:rPr lang="en-US" baseline="0" dirty="0"/>
              <a:t> is a subset of a larger set of practices—i.e., restorative practices (RP).  I believe there is sufficient support for this in the literature, and that it can help to reconcile some of the fidelity concerns that Chip articulated (quite accurately) earlier.</a:t>
            </a:r>
          </a:p>
          <a:p>
            <a:r>
              <a:rPr lang="en-US" baseline="0" dirty="0"/>
              <a:t>Here is a quote from </a:t>
            </a:r>
            <a:r>
              <a:rPr lang="en-US" i="1" baseline="0" dirty="0"/>
              <a:t>The Restorative Practices Handbook, </a:t>
            </a:r>
            <a:r>
              <a:rPr lang="en-US" i="0" baseline="0" dirty="0"/>
              <a:t>(Costello &amp; </a:t>
            </a:r>
            <a:r>
              <a:rPr lang="en-US" i="0" baseline="0" dirty="0" err="1"/>
              <a:t>Wachtel</a:t>
            </a:r>
            <a:r>
              <a:rPr lang="en-US" i="0" baseline="0" dirty="0"/>
              <a:t>, 2009. p. 7):</a:t>
            </a:r>
          </a:p>
          <a:p>
            <a:r>
              <a:rPr lang="en-US" i="0" baseline="0" dirty="0"/>
              <a:t>“The term ‘restorative practices’ was derived from a significant development in the criminal justice field called “restorative justice.”  Our organization’s awareness and subsequent involvement with restorative justice coincided with our own efforts to articulate and explain the methodology used in our [</a:t>
            </a:r>
            <a:r>
              <a:rPr lang="en-US" i="0" baseline="0" dirty="0" err="1"/>
              <a:t>progams</a:t>
            </a:r>
            <a:r>
              <a:rPr lang="en-US" i="0" baseline="0" dirty="0"/>
              <a:t>] to new staff and to others … Research in restorative justice has revealed very positive outcomes for victims and offenders alike, including reduction in reoffending.  Similar restorative practices in schools have yielded significant improvements in behavior and school climate as well.”</a:t>
            </a:r>
            <a:endParaRPr lang="en-US" dirty="0"/>
          </a:p>
        </p:txBody>
      </p:sp>
      <p:sp>
        <p:nvSpPr>
          <p:cNvPr id="4" name="Slide Number Placeholder 3"/>
          <p:cNvSpPr>
            <a:spLocks noGrp="1"/>
          </p:cNvSpPr>
          <p:nvPr>
            <p:ph type="sldNum" sz="quarter" idx="10"/>
          </p:nvPr>
        </p:nvSpPr>
        <p:spPr/>
        <p:txBody>
          <a:bodyPr/>
          <a:lstStyle/>
          <a:p>
            <a:fld id="{4DDE62DB-D6DE-4EA5-8F0E-81C829187E71}" type="slidenum">
              <a:rPr lang="en-US" smtClean="0"/>
              <a:t>10</a:t>
            </a:fld>
            <a:endParaRPr lang="en-US"/>
          </a:p>
        </p:txBody>
      </p:sp>
    </p:spTree>
    <p:extLst>
      <p:ext uri="{BB962C8B-B14F-4D97-AF65-F5344CB8AC3E}">
        <p14:creationId xmlns:p14="http://schemas.microsoft.com/office/powerpoint/2010/main" val="746730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Restorative Practices, similar to PBIS, follows a continuum from universal</a:t>
            </a:r>
            <a:r>
              <a:rPr lang="en-US" baseline="0" dirty="0" smtClean="0"/>
              <a:t> (informal) to individualized (formal) practices.</a:t>
            </a:r>
            <a:endParaRPr lang="en-US" dirty="0"/>
          </a:p>
        </p:txBody>
      </p:sp>
      <p:sp>
        <p:nvSpPr>
          <p:cNvPr id="4" name="Slide Number Placeholder 3"/>
          <p:cNvSpPr>
            <a:spLocks noGrp="1"/>
          </p:cNvSpPr>
          <p:nvPr>
            <p:ph type="sldNum" sz="quarter" idx="10"/>
          </p:nvPr>
        </p:nvSpPr>
        <p:spPr/>
        <p:txBody>
          <a:bodyPr/>
          <a:lstStyle/>
          <a:p>
            <a:fld id="{5A07A680-4C4B-4481-805F-B3BEAA56A5A2}" type="slidenum">
              <a:rPr lang="en-US" smtClean="0"/>
              <a:t>11</a:t>
            </a:fld>
            <a:endParaRPr lang="en-US"/>
          </a:p>
        </p:txBody>
      </p:sp>
    </p:spTree>
    <p:extLst>
      <p:ext uri="{BB962C8B-B14F-4D97-AF65-F5344CB8AC3E}">
        <p14:creationId xmlns:p14="http://schemas.microsoft.com/office/powerpoint/2010/main" val="1979729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5F8FAE4-493D-4C9A-8182-A5F94B4C8768}" type="datetime1">
              <a:rPr lang="en-US" smtClean="0"/>
              <a:t>4/19/2019</a:t>
            </a:fld>
            <a:endParaRPr lang="en-US"/>
          </a:p>
        </p:txBody>
      </p:sp>
      <p:sp>
        <p:nvSpPr>
          <p:cNvPr id="5" name="Footer Placeholder 4"/>
          <p:cNvSpPr>
            <a:spLocks noGrp="1"/>
          </p:cNvSpPr>
          <p:nvPr>
            <p:ph type="ftr" sz="quarter" idx="11"/>
          </p:nvPr>
        </p:nvSpPr>
        <p:spPr/>
        <p:txBody>
          <a:bodyPr/>
          <a:lstStyle/>
          <a:p>
            <a:r>
              <a:rPr lang="en-US"/>
              <a:t>The University of Oregon SWPRD Research Group (for personal use only)</a:t>
            </a:r>
          </a:p>
        </p:txBody>
      </p:sp>
      <p:sp>
        <p:nvSpPr>
          <p:cNvPr id="6" name="Slide Number Placeholder 5"/>
          <p:cNvSpPr>
            <a:spLocks noGrp="1"/>
          </p:cNvSpPr>
          <p:nvPr>
            <p:ph type="sldNum" sz="quarter" idx="12"/>
          </p:nvPr>
        </p:nvSpPr>
        <p:spPr/>
        <p:txBody>
          <a:bodyPr/>
          <a:lstStyle/>
          <a:p>
            <a:fld id="{1AB8B074-E3A3-4033-95E9-3A82686FB263}" type="slidenum">
              <a:rPr lang="en-US" smtClean="0"/>
              <a:pPr/>
              <a:t>‹#›</a:t>
            </a:fld>
            <a:endParaRPr lang="en-US"/>
          </a:p>
        </p:txBody>
      </p:sp>
    </p:spTree>
    <p:extLst>
      <p:ext uri="{BB962C8B-B14F-4D97-AF65-F5344CB8AC3E}">
        <p14:creationId xmlns:p14="http://schemas.microsoft.com/office/powerpoint/2010/main" val="259920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E48CAD-2532-447E-AD09-23B9208CC24E}" type="datetime1">
              <a:rPr lang="en-US" smtClean="0"/>
              <a:t>4/19/2019</a:t>
            </a:fld>
            <a:endParaRPr lang="en-US"/>
          </a:p>
        </p:txBody>
      </p:sp>
      <p:sp>
        <p:nvSpPr>
          <p:cNvPr id="5" name="Footer Placeholder 4"/>
          <p:cNvSpPr>
            <a:spLocks noGrp="1"/>
          </p:cNvSpPr>
          <p:nvPr>
            <p:ph type="ftr" sz="quarter" idx="11"/>
          </p:nvPr>
        </p:nvSpPr>
        <p:spPr/>
        <p:txBody>
          <a:bodyPr/>
          <a:lstStyle/>
          <a:p>
            <a:r>
              <a:rPr lang="en-US"/>
              <a:t>The University of Oregon SWPRD Research Group (for personal use only)</a:t>
            </a:r>
          </a:p>
        </p:txBody>
      </p:sp>
      <p:sp>
        <p:nvSpPr>
          <p:cNvPr id="6" name="Slide Number Placeholder 5"/>
          <p:cNvSpPr>
            <a:spLocks noGrp="1"/>
          </p:cNvSpPr>
          <p:nvPr>
            <p:ph type="sldNum" sz="quarter" idx="12"/>
          </p:nvPr>
        </p:nvSpPr>
        <p:spPr/>
        <p:txBody>
          <a:bodyPr/>
          <a:lstStyle/>
          <a:p>
            <a:fld id="{1AB8B074-E3A3-4033-95E9-3A82686FB263}" type="slidenum">
              <a:rPr lang="en-US" smtClean="0"/>
              <a:pPr/>
              <a:t>‹#›</a:t>
            </a:fld>
            <a:endParaRPr lang="en-US"/>
          </a:p>
        </p:txBody>
      </p:sp>
    </p:spTree>
    <p:extLst>
      <p:ext uri="{BB962C8B-B14F-4D97-AF65-F5344CB8AC3E}">
        <p14:creationId xmlns:p14="http://schemas.microsoft.com/office/powerpoint/2010/main" val="49037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8E86B-B17E-4F0C-BA8C-17107E458433}" type="datetime1">
              <a:rPr lang="en-US" smtClean="0"/>
              <a:t>4/19/2019</a:t>
            </a:fld>
            <a:endParaRPr lang="en-US"/>
          </a:p>
        </p:txBody>
      </p:sp>
      <p:sp>
        <p:nvSpPr>
          <p:cNvPr id="5" name="Footer Placeholder 4"/>
          <p:cNvSpPr>
            <a:spLocks noGrp="1"/>
          </p:cNvSpPr>
          <p:nvPr>
            <p:ph type="ftr" sz="quarter" idx="11"/>
          </p:nvPr>
        </p:nvSpPr>
        <p:spPr/>
        <p:txBody>
          <a:bodyPr/>
          <a:lstStyle/>
          <a:p>
            <a:r>
              <a:rPr lang="en-US"/>
              <a:t>The University of Oregon SWPRD Research Group (for personal use only)</a:t>
            </a:r>
          </a:p>
        </p:txBody>
      </p:sp>
      <p:sp>
        <p:nvSpPr>
          <p:cNvPr id="6" name="Slide Number Placeholder 5"/>
          <p:cNvSpPr>
            <a:spLocks noGrp="1"/>
          </p:cNvSpPr>
          <p:nvPr>
            <p:ph type="sldNum" sz="quarter" idx="12"/>
          </p:nvPr>
        </p:nvSpPr>
        <p:spPr/>
        <p:txBody>
          <a:bodyPr/>
          <a:lstStyle/>
          <a:p>
            <a:fld id="{1AB8B074-E3A3-4033-95E9-3A82686FB263}" type="slidenum">
              <a:rPr lang="en-US" smtClean="0"/>
              <a:pPr/>
              <a:t>‹#›</a:t>
            </a:fld>
            <a:endParaRPr lang="en-US"/>
          </a:p>
        </p:txBody>
      </p:sp>
    </p:spTree>
    <p:extLst>
      <p:ext uri="{BB962C8B-B14F-4D97-AF65-F5344CB8AC3E}">
        <p14:creationId xmlns:p14="http://schemas.microsoft.com/office/powerpoint/2010/main" val="4206165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0E218F-8066-4769-9B69-2CC2429873D5}" type="datetime1">
              <a:rPr lang="en-US" smtClean="0"/>
              <a:t>4/19/2019</a:t>
            </a:fld>
            <a:endParaRPr lang="en-US"/>
          </a:p>
        </p:txBody>
      </p:sp>
      <p:sp>
        <p:nvSpPr>
          <p:cNvPr id="5" name="Footer Placeholder 4"/>
          <p:cNvSpPr>
            <a:spLocks noGrp="1"/>
          </p:cNvSpPr>
          <p:nvPr>
            <p:ph type="ftr" sz="quarter" idx="11"/>
          </p:nvPr>
        </p:nvSpPr>
        <p:spPr/>
        <p:txBody>
          <a:bodyPr/>
          <a:lstStyle/>
          <a:p>
            <a:r>
              <a:rPr lang="en-US"/>
              <a:t>The University of Oregon SWPRD Research Group (for personal use only)</a:t>
            </a:r>
          </a:p>
        </p:txBody>
      </p:sp>
      <p:sp>
        <p:nvSpPr>
          <p:cNvPr id="6" name="Slide Number Placeholder 5"/>
          <p:cNvSpPr>
            <a:spLocks noGrp="1"/>
          </p:cNvSpPr>
          <p:nvPr>
            <p:ph type="sldNum" sz="quarter" idx="12"/>
          </p:nvPr>
        </p:nvSpPr>
        <p:spPr/>
        <p:txBody>
          <a:bodyPr/>
          <a:lstStyle/>
          <a:p>
            <a:fld id="{1AB8B074-E3A3-4033-95E9-3A82686FB263}" type="slidenum">
              <a:rPr lang="en-US" smtClean="0"/>
              <a:pPr/>
              <a:t>‹#›</a:t>
            </a:fld>
            <a:endParaRPr lang="en-US"/>
          </a:p>
        </p:txBody>
      </p:sp>
    </p:spTree>
    <p:extLst>
      <p:ext uri="{BB962C8B-B14F-4D97-AF65-F5344CB8AC3E}">
        <p14:creationId xmlns:p14="http://schemas.microsoft.com/office/powerpoint/2010/main" val="2459098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20072B-44D3-4288-A6E4-6DA22B6FC980}" type="datetime1">
              <a:rPr lang="en-US" smtClean="0"/>
              <a:t>4/19/2019</a:t>
            </a:fld>
            <a:endParaRPr lang="en-US"/>
          </a:p>
        </p:txBody>
      </p:sp>
      <p:sp>
        <p:nvSpPr>
          <p:cNvPr id="5" name="Footer Placeholder 4"/>
          <p:cNvSpPr>
            <a:spLocks noGrp="1"/>
          </p:cNvSpPr>
          <p:nvPr>
            <p:ph type="ftr" sz="quarter" idx="11"/>
          </p:nvPr>
        </p:nvSpPr>
        <p:spPr/>
        <p:txBody>
          <a:bodyPr/>
          <a:lstStyle/>
          <a:p>
            <a:r>
              <a:rPr lang="en-US"/>
              <a:t>The University of Oregon SWPRD Research Group (for personal use only)</a:t>
            </a:r>
          </a:p>
        </p:txBody>
      </p:sp>
      <p:sp>
        <p:nvSpPr>
          <p:cNvPr id="6" name="Slide Number Placeholder 5"/>
          <p:cNvSpPr>
            <a:spLocks noGrp="1"/>
          </p:cNvSpPr>
          <p:nvPr>
            <p:ph type="sldNum" sz="quarter" idx="12"/>
          </p:nvPr>
        </p:nvSpPr>
        <p:spPr/>
        <p:txBody>
          <a:bodyPr/>
          <a:lstStyle/>
          <a:p>
            <a:fld id="{1AB8B074-E3A3-4033-95E9-3A82686FB263}" type="slidenum">
              <a:rPr lang="en-US" smtClean="0"/>
              <a:pPr/>
              <a:t>‹#›</a:t>
            </a:fld>
            <a:endParaRPr lang="en-US"/>
          </a:p>
        </p:txBody>
      </p:sp>
    </p:spTree>
    <p:extLst>
      <p:ext uri="{BB962C8B-B14F-4D97-AF65-F5344CB8AC3E}">
        <p14:creationId xmlns:p14="http://schemas.microsoft.com/office/powerpoint/2010/main" val="370070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F8ADB4-968F-423D-AC6F-9675B3D69BEF}" type="datetime1">
              <a:rPr lang="en-US" smtClean="0"/>
              <a:t>4/19/2019</a:t>
            </a:fld>
            <a:endParaRPr lang="en-US"/>
          </a:p>
        </p:txBody>
      </p:sp>
      <p:sp>
        <p:nvSpPr>
          <p:cNvPr id="6" name="Footer Placeholder 5"/>
          <p:cNvSpPr>
            <a:spLocks noGrp="1"/>
          </p:cNvSpPr>
          <p:nvPr>
            <p:ph type="ftr" sz="quarter" idx="11"/>
          </p:nvPr>
        </p:nvSpPr>
        <p:spPr/>
        <p:txBody>
          <a:bodyPr/>
          <a:lstStyle/>
          <a:p>
            <a:r>
              <a:rPr lang="en-US"/>
              <a:t>The University of Oregon SWPRD Research Group (for personal use only)</a:t>
            </a:r>
          </a:p>
        </p:txBody>
      </p:sp>
      <p:sp>
        <p:nvSpPr>
          <p:cNvPr id="7" name="Slide Number Placeholder 6"/>
          <p:cNvSpPr>
            <a:spLocks noGrp="1"/>
          </p:cNvSpPr>
          <p:nvPr>
            <p:ph type="sldNum" sz="quarter" idx="12"/>
          </p:nvPr>
        </p:nvSpPr>
        <p:spPr/>
        <p:txBody>
          <a:bodyPr/>
          <a:lstStyle/>
          <a:p>
            <a:fld id="{1AB8B074-E3A3-4033-95E9-3A82686FB263}" type="slidenum">
              <a:rPr lang="en-US" smtClean="0"/>
              <a:pPr/>
              <a:t>‹#›</a:t>
            </a:fld>
            <a:endParaRPr lang="en-US"/>
          </a:p>
        </p:txBody>
      </p:sp>
    </p:spTree>
    <p:extLst>
      <p:ext uri="{BB962C8B-B14F-4D97-AF65-F5344CB8AC3E}">
        <p14:creationId xmlns:p14="http://schemas.microsoft.com/office/powerpoint/2010/main" val="183065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84EE0E-4D11-44B1-887B-C4057B4829A1}" type="datetime1">
              <a:rPr lang="en-US" smtClean="0"/>
              <a:t>4/19/2019</a:t>
            </a:fld>
            <a:endParaRPr lang="en-US"/>
          </a:p>
        </p:txBody>
      </p:sp>
      <p:sp>
        <p:nvSpPr>
          <p:cNvPr id="8" name="Footer Placeholder 7"/>
          <p:cNvSpPr>
            <a:spLocks noGrp="1"/>
          </p:cNvSpPr>
          <p:nvPr>
            <p:ph type="ftr" sz="quarter" idx="11"/>
          </p:nvPr>
        </p:nvSpPr>
        <p:spPr/>
        <p:txBody>
          <a:bodyPr/>
          <a:lstStyle/>
          <a:p>
            <a:r>
              <a:rPr lang="en-US"/>
              <a:t>The University of Oregon SWPRD Research Group (for personal use only)</a:t>
            </a:r>
          </a:p>
        </p:txBody>
      </p:sp>
      <p:sp>
        <p:nvSpPr>
          <p:cNvPr id="9" name="Slide Number Placeholder 8"/>
          <p:cNvSpPr>
            <a:spLocks noGrp="1"/>
          </p:cNvSpPr>
          <p:nvPr>
            <p:ph type="sldNum" sz="quarter" idx="12"/>
          </p:nvPr>
        </p:nvSpPr>
        <p:spPr/>
        <p:txBody>
          <a:bodyPr/>
          <a:lstStyle/>
          <a:p>
            <a:fld id="{1AB8B074-E3A3-4033-95E9-3A82686FB263}" type="slidenum">
              <a:rPr lang="en-US" smtClean="0"/>
              <a:pPr/>
              <a:t>‹#›</a:t>
            </a:fld>
            <a:endParaRPr lang="en-US"/>
          </a:p>
        </p:txBody>
      </p:sp>
    </p:spTree>
    <p:extLst>
      <p:ext uri="{BB962C8B-B14F-4D97-AF65-F5344CB8AC3E}">
        <p14:creationId xmlns:p14="http://schemas.microsoft.com/office/powerpoint/2010/main" val="54875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DE13A6-C2A9-4029-BE82-FD1AF34E81C6}" type="datetime1">
              <a:rPr lang="en-US" smtClean="0"/>
              <a:t>4/19/2019</a:t>
            </a:fld>
            <a:endParaRPr lang="en-US"/>
          </a:p>
        </p:txBody>
      </p:sp>
      <p:sp>
        <p:nvSpPr>
          <p:cNvPr id="4" name="Footer Placeholder 3"/>
          <p:cNvSpPr>
            <a:spLocks noGrp="1"/>
          </p:cNvSpPr>
          <p:nvPr>
            <p:ph type="ftr" sz="quarter" idx="11"/>
          </p:nvPr>
        </p:nvSpPr>
        <p:spPr/>
        <p:txBody>
          <a:bodyPr/>
          <a:lstStyle/>
          <a:p>
            <a:r>
              <a:rPr lang="en-US"/>
              <a:t>The University of Oregon SWPRD Research Group (for personal use only)</a:t>
            </a:r>
          </a:p>
        </p:txBody>
      </p:sp>
      <p:sp>
        <p:nvSpPr>
          <p:cNvPr id="5" name="Slide Number Placeholder 4"/>
          <p:cNvSpPr>
            <a:spLocks noGrp="1"/>
          </p:cNvSpPr>
          <p:nvPr>
            <p:ph type="sldNum" sz="quarter" idx="12"/>
          </p:nvPr>
        </p:nvSpPr>
        <p:spPr/>
        <p:txBody>
          <a:bodyPr/>
          <a:lstStyle/>
          <a:p>
            <a:fld id="{1AB8B074-E3A3-4033-95E9-3A82686FB263}" type="slidenum">
              <a:rPr lang="en-US" smtClean="0"/>
              <a:pPr/>
              <a:t>‹#›</a:t>
            </a:fld>
            <a:endParaRPr lang="en-US"/>
          </a:p>
        </p:txBody>
      </p:sp>
    </p:spTree>
    <p:extLst>
      <p:ext uri="{BB962C8B-B14F-4D97-AF65-F5344CB8AC3E}">
        <p14:creationId xmlns:p14="http://schemas.microsoft.com/office/powerpoint/2010/main" val="3853592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F8451-5A36-405E-877B-F581BE21CB5D}" type="datetime1">
              <a:rPr lang="en-US" smtClean="0"/>
              <a:t>4/19/2019</a:t>
            </a:fld>
            <a:endParaRPr lang="en-US"/>
          </a:p>
        </p:txBody>
      </p:sp>
      <p:sp>
        <p:nvSpPr>
          <p:cNvPr id="3" name="Footer Placeholder 2"/>
          <p:cNvSpPr>
            <a:spLocks noGrp="1"/>
          </p:cNvSpPr>
          <p:nvPr>
            <p:ph type="ftr" sz="quarter" idx="11"/>
          </p:nvPr>
        </p:nvSpPr>
        <p:spPr/>
        <p:txBody>
          <a:bodyPr/>
          <a:lstStyle/>
          <a:p>
            <a:r>
              <a:rPr lang="en-US"/>
              <a:t>The University of Oregon SWPRD Research Group (for personal use only)</a:t>
            </a:r>
          </a:p>
        </p:txBody>
      </p:sp>
      <p:sp>
        <p:nvSpPr>
          <p:cNvPr id="4" name="Slide Number Placeholder 3"/>
          <p:cNvSpPr>
            <a:spLocks noGrp="1"/>
          </p:cNvSpPr>
          <p:nvPr>
            <p:ph type="sldNum" sz="quarter" idx="12"/>
          </p:nvPr>
        </p:nvSpPr>
        <p:spPr/>
        <p:txBody>
          <a:bodyPr/>
          <a:lstStyle/>
          <a:p>
            <a:fld id="{1AB8B074-E3A3-4033-95E9-3A82686FB263}" type="slidenum">
              <a:rPr lang="en-US" smtClean="0"/>
              <a:pPr/>
              <a:t>‹#›</a:t>
            </a:fld>
            <a:endParaRPr lang="en-US"/>
          </a:p>
        </p:txBody>
      </p:sp>
    </p:spTree>
    <p:extLst>
      <p:ext uri="{BB962C8B-B14F-4D97-AF65-F5344CB8AC3E}">
        <p14:creationId xmlns:p14="http://schemas.microsoft.com/office/powerpoint/2010/main" val="3902049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032E1B-F8EF-4BB4-8303-56104BB2ADEB}" type="datetime1">
              <a:rPr lang="en-US" smtClean="0"/>
              <a:t>4/19/2019</a:t>
            </a:fld>
            <a:endParaRPr lang="en-US"/>
          </a:p>
        </p:txBody>
      </p:sp>
      <p:sp>
        <p:nvSpPr>
          <p:cNvPr id="6" name="Footer Placeholder 5"/>
          <p:cNvSpPr>
            <a:spLocks noGrp="1"/>
          </p:cNvSpPr>
          <p:nvPr>
            <p:ph type="ftr" sz="quarter" idx="11"/>
          </p:nvPr>
        </p:nvSpPr>
        <p:spPr/>
        <p:txBody>
          <a:bodyPr/>
          <a:lstStyle/>
          <a:p>
            <a:r>
              <a:rPr lang="en-US"/>
              <a:t>The University of Oregon SWPRD Research Group (for personal use only)</a:t>
            </a:r>
          </a:p>
        </p:txBody>
      </p:sp>
      <p:sp>
        <p:nvSpPr>
          <p:cNvPr id="7" name="Slide Number Placeholder 6"/>
          <p:cNvSpPr>
            <a:spLocks noGrp="1"/>
          </p:cNvSpPr>
          <p:nvPr>
            <p:ph type="sldNum" sz="quarter" idx="12"/>
          </p:nvPr>
        </p:nvSpPr>
        <p:spPr/>
        <p:txBody>
          <a:bodyPr/>
          <a:lstStyle/>
          <a:p>
            <a:fld id="{1AB8B074-E3A3-4033-95E9-3A82686FB263}" type="slidenum">
              <a:rPr lang="en-US" smtClean="0"/>
              <a:pPr/>
              <a:t>‹#›</a:t>
            </a:fld>
            <a:endParaRPr lang="en-US"/>
          </a:p>
        </p:txBody>
      </p:sp>
    </p:spTree>
    <p:extLst>
      <p:ext uri="{BB962C8B-B14F-4D97-AF65-F5344CB8AC3E}">
        <p14:creationId xmlns:p14="http://schemas.microsoft.com/office/powerpoint/2010/main" val="312749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8917B1-83E5-4BF6-AD4F-8FF240A9B8B9}" type="datetime1">
              <a:rPr lang="en-US" smtClean="0"/>
              <a:t>4/19/2019</a:t>
            </a:fld>
            <a:endParaRPr lang="en-US"/>
          </a:p>
        </p:txBody>
      </p:sp>
      <p:sp>
        <p:nvSpPr>
          <p:cNvPr id="6" name="Footer Placeholder 5"/>
          <p:cNvSpPr>
            <a:spLocks noGrp="1"/>
          </p:cNvSpPr>
          <p:nvPr>
            <p:ph type="ftr" sz="quarter" idx="11"/>
          </p:nvPr>
        </p:nvSpPr>
        <p:spPr/>
        <p:txBody>
          <a:bodyPr/>
          <a:lstStyle/>
          <a:p>
            <a:r>
              <a:rPr lang="en-US"/>
              <a:t>The University of Oregon SWPRD Research Group (for personal use only)</a:t>
            </a:r>
          </a:p>
        </p:txBody>
      </p:sp>
      <p:sp>
        <p:nvSpPr>
          <p:cNvPr id="7" name="Slide Number Placeholder 6"/>
          <p:cNvSpPr>
            <a:spLocks noGrp="1"/>
          </p:cNvSpPr>
          <p:nvPr>
            <p:ph type="sldNum" sz="quarter" idx="12"/>
          </p:nvPr>
        </p:nvSpPr>
        <p:spPr/>
        <p:txBody>
          <a:bodyPr/>
          <a:lstStyle/>
          <a:p>
            <a:fld id="{1AB8B074-E3A3-4033-95E9-3A82686FB263}" type="slidenum">
              <a:rPr lang="en-US" smtClean="0"/>
              <a:pPr/>
              <a:t>‹#›</a:t>
            </a:fld>
            <a:endParaRPr lang="en-US"/>
          </a:p>
        </p:txBody>
      </p:sp>
    </p:spTree>
    <p:extLst>
      <p:ext uri="{BB962C8B-B14F-4D97-AF65-F5344CB8AC3E}">
        <p14:creationId xmlns:p14="http://schemas.microsoft.com/office/powerpoint/2010/main" val="2951886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334BF-13E0-4FD5-930C-987C17E21071}" type="datetime1">
              <a:rPr lang="en-US" smtClean="0"/>
              <a:t>4/19/2019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The University of Oregon SWPRD Research Group (for personal use only)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8B074-E3A3-4033-95E9-3A82686FB263}" type="slidenum">
              <a:rPr lang="en-US" smtClean="0"/>
              <a:pPr/>
              <a:t>‹#›</a:t>
            </a:fld>
            <a:endParaRPr lang="en-US"/>
          </a:p>
        </p:txBody>
      </p:sp>
    </p:spTree>
    <p:extLst>
      <p:ext uri="{BB962C8B-B14F-4D97-AF65-F5344CB8AC3E}">
        <p14:creationId xmlns:p14="http://schemas.microsoft.com/office/powerpoint/2010/main" val="36019586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inglish@uoregon.edu" TargetMode="External"/><Relationship Id="rId4" Type="http://schemas.openxmlformats.org/officeDocument/2006/relationships/hyperlink" Target="mailto:clavin@uoregon.edu"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28000">
              <a:srgbClr val="FFFFFF">
                <a:lumMod val="23000"/>
                <a:lumOff val="77000"/>
              </a:srgbClr>
            </a:gs>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1628775" cy="1866900"/>
          </a:xfrm>
          <a:prstGeom prst="rect">
            <a:avLst/>
          </a:prstGeom>
        </p:spPr>
      </p:pic>
      <p:sp>
        <p:nvSpPr>
          <p:cNvPr id="2" name="Title 1"/>
          <p:cNvSpPr>
            <a:spLocks noGrp="1"/>
          </p:cNvSpPr>
          <p:nvPr>
            <p:ph type="ctrTitle"/>
          </p:nvPr>
        </p:nvSpPr>
        <p:spPr>
          <a:xfrm>
            <a:off x="1082401" y="1169265"/>
            <a:ext cx="7543800" cy="2593975"/>
          </a:xfrm>
        </p:spPr>
        <p:txBody>
          <a:bodyPr>
            <a:normAutofit fontScale="90000"/>
          </a:bodyPr>
          <a:lstStyle/>
          <a:p>
            <a:pPr algn="r"/>
            <a:r>
              <a:rPr lang="en-US" sz="4000" dirty="0" smtClean="0"/>
              <a:t>   Introducing Restorative Practices into High Schools</a:t>
            </a:r>
            <a:br>
              <a:rPr lang="en-US" sz="4000" dirty="0" smtClean="0"/>
            </a:br>
            <a:r>
              <a:rPr lang="en-US" sz="4000" dirty="0" smtClean="0"/>
              <a:t/>
            </a:r>
            <a:br>
              <a:rPr lang="en-US" sz="4000" dirty="0" smtClean="0"/>
            </a:br>
            <a:r>
              <a:rPr lang="en-US" sz="2400" dirty="0" smtClean="0"/>
              <a:t>Claudia Vincent, University of Oregon, </a:t>
            </a:r>
            <a:r>
              <a:rPr lang="en-US" sz="2400" dirty="0" smtClean="0">
                <a:hlinkClick r:id="rId4"/>
              </a:rPr>
              <a:t>clavin@uoregon.edu</a:t>
            </a:r>
            <a:r>
              <a:rPr lang="en-US" sz="2400" dirty="0" smtClean="0"/>
              <a:t/>
            </a:r>
            <a:br>
              <a:rPr lang="en-US" sz="2400" dirty="0" smtClean="0"/>
            </a:br>
            <a:r>
              <a:rPr lang="en-US" sz="2400" dirty="0" smtClean="0"/>
              <a:t>John Inglish, University of Oregon, </a:t>
            </a:r>
            <a:r>
              <a:rPr lang="en-US" sz="2400" dirty="0" smtClean="0">
                <a:hlinkClick r:id="rId5"/>
              </a:rPr>
              <a:t>jinglish@uoregon.edu</a:t>
            </a:r>
            <a:r>
              <a:rPr lang="en-US" sz="2400" dirty="0" smtClean="0"/>
              <a:t/>
            </a:r>
            <a:br>
              <a:rPr lang="en-US" sz="2400" dirty="0" smtClean="0"/>
            </a:br>
            <a:endParaRPr lang="en-US" sz="2400" b="1" dirty="0"/>
          </a:p>
        </p:txBody>
      </p:sp>
      <p:sp>
        <p:nvSpPr>
          <p:cNvPr id="6" name="Subtitle 2"/>
          <p:cNvSpPr txBox="1">
            <a:spLocks/>
          </p:cNvSpPr>
          <p:nvPr/>
        </p:nvSpPr>
        <p:spPr>
          <a:xfrm>
            <a:off x="1234801" y="4250183"/>
            <a:ext cx="7391400" cy="1905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r>
              <a:rPr lang="en-US" sz="1800" i="1" dirty="0">
                <a:solidFill>
                  <a:schemeClr val="tx1"/>
                </a:solidFill>
              </a:rPr>
              <a:t>The research reported here was supported by the Institute of Education Sciences, U.S. Department of Education, through R305A170631 to University of Oregon. The opinions expressed are those of the authors and do not represent views of the Institute or the U.S. Department of Education. </a:t>
            </a:r>
            <a:endParaRPr lang="en-US" dirty="0">
              <a:solidFill>
                <a:schemeClr val="tx1"/>
              </a:solidFill>
            </a:endParaRPr>
          </a:p>
          <a:p>
            <a:pPr algn="r"/>
            <a:endParaRPr lang="en-US" sz="1800" dirty="0">
              <a:solidFill>
                <a:schemeClr val="tx1"/>
              </a:solidFill>
            </a:endParaRPr>
          </a:p>
        </p:txBody>
      </p:sp>
    </p:spTree>
    <p:extLst>
      <p:ext uri="{BB962C8B-B14F-4D97-AF65-F5344CB8AC3E}">
        <p14:creationId xmlns:p14="http://schemas.microsoft.com/office/powerpoint/2010/main" val="124439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38810"/>
            <a:ext cx="8296274" cy="555625"/>
          </a:xfrm>
        </p:spPr>
        <p:txBody>
          <a:bodyPr>
            <a:noAutofit/>
          </a:bodyPr>
          <a:lstStyle/>
          <a:p>
            <a:pPr algn="ctr"/>
            <a:r>
              <a:rPr lang="en-US" sz="3600" b="0" dirty="0" smtClean="0"/>
              <a:t/>
            </a:r>
            <a:br>
              <a:rPr lang="en-US" sz="3600" b="0" dirty="0" smtClean="0"/>
            </a:br>
            <a:r>
              <a:rPr lang="en-US" sz="3600" b="0" dirty="0" smtClean="0"/>
              <a:t>Defining our Terms:</a:t>
            </a:r>
            <a:r>
              <a:rPr lang="en-US" sz="3600" b="0" dirty="0"/>
              <a:t/>
            </a:r>
            <a:br>
              <a:rPr lang="en-US" sz="3600" b="0" dirty="0"/>
            </a:br>
            <a:r>
              <a:rPr lang="en-US" sz="3600" b="0" dirty="0" smtClean="0"/>
              <a:t>Restorative Practices vs. Restorative Justice</a:t>
            </a:r>
            <a:endParaRPr lang="en-US" sz="3600" b="0" dirty="0"/>
          </a:p>
        </p:txBody>
      </p:sp>
      <p:graphicFrame>
        <p:nvGraphicFramePr>
          <p:cNvPr id="4" name="Content Placeholder 3"/>
          <p:cNvGraphicFramePr>
            <a:graphicFrameLocks noGrp="1"/>
          </p:cNvGraphicFramePr>
          <p:nvPr>
            <p:ph idx="1"/>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5"/>
          <p:cNvSpPr>
            <a:spLocks noGrp="1"/>
          </p:cNvSpPr>
          <p:nvPr>
            <p:ph type="body" sz="half" idx="2"/>
          </p:nvPr>
        </p:nvSpPr>
        <p:spPr>
          <a:xfrm>
            <a:off x="249556" y="1587500"/>
            <a:ext cx="3432174" cy="4794250"/>
          </a:xfrm>
        </p:spPr>
        <p:txBody>
          <a:bodyPr>
            <a:noAutofit/>
          </a:bodyPr>
          <a:lstStyle/>
          <a:p>
            <a:pPr marL="171450" indent="-171450">
              <a:buFont typeface="Arial" panose="020B0604020202020204" pitchFamily="34" charset="0"/>
              <a:buChar char="•"/>
            </a:pPr>
            <a:r>
              <a:rPr lang="en-US" sz="2000" b="1" u="sng" dirty="0"/>
              <a:t>Restorative Practices</a:t>
            </a:r>
            <a:r>
              <a:rPr lang="en-US" sz="2000" b="1" dirty="0"/>
              <a:t>: informal and formal processes that seek to proactively build culture, community, and relationships</a:t>
            </a:r>
            <a:r>
              <a:rPr lang="en-US" sz="2000" b="1" dirty="0" smtClean="0"/>
              <a:t>.</a:t>
            </a:r>
            <a:br>
              <a:rPr lang="en-US" sz="2000" b="1" dirty="0" smtClean="0"/>
            </a:br>
            <a:endParaRPr lang="en-US" sz="2000" b="1" dirty="0"/>
          </a:p>
          <a:p>
            <a:pPr marL="171450" indent="-171450">
              <a:buFont typeface="Arial" panose="020B0604020202020204" pitchFamily="34" charset="0"/>
              <a:buChar char="•"/>
            </a:pPr>
            <a:r>
              <a:rPr lang="en-US" sz="2000" b="1" u="sng" dirty="0"/>
              <a:t>Restorative Justice</a:t>
            </a:r>
            <a:r>
              <a:rPr lang="en-US" sz="2000" b="1" dirty="0"/>
              <a:t>:  a responsive intervention (e.g., after a rule infraction, harm has been done.)</a:t>
            </a:r>
          </a:p>
          <a:p>
            <a:r>
              <a:rPr lang="en-US" b="1" dirty="0"/>
              <a:t>(</a:t>
            </a:r>
            <a:r>
              <a:rPr lang="en-US" b="1" dirty="0" err="1"/>
              <a:t>Wachtel</a:t>
            </a:r>
            <a:r>
              <a:rPr lang="en-US" b="1" dirty="0"/>
              <a:t> 2013; </a:t>
            </a:r>
            <a:r>
              <a:rPr lang="en-US" b="1" dirty="0" err="1"/>
              <a:t>Amstutz</a:t>
            </a:r>
            <a:r>
              <a:rPr lang="en-US" b="1" dirty="0"/>
              <a:t> &amp; Mullet 2005;    </a:t>
            </a:r>
            <a:r>
              <a:rPr lang="en-US" b="1" dirty="0" err="1"/>
              <a:t>Pranis</a:t>
            </a:r>
            <a:r>
              <a:rPr lang="en-US" b="1" dirty="0"/>
              <a:t> 2005; Clifford 2013)</a:t>
            </a:r>
          </a:p>
        </p:txBody>
      </p:sp>
    </p:spTree>
    <p:extLst>
      <p:ext uri="{BB962C8B-B14F-4D97-AF65-F5344CB8AC3E}">
        <p14:creationId xmlns:p14="http://schemas.microsoft.com/office/powerpoint/2010/main" val="1803470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A Restorative Practice Continuum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0402989"/>
              </p:ext>
            </p:extLst>
          </p:nvPr>
        </p:nvGraphicFramePr>
        <p:xfrm>
          <a:off x="750922" y="2377892"/>
          <a:ext cx="7583488" cy="36435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956142" y="1797594"/>
            <a:ext cx="1506467" cy="523220"/>
          </a:xfrm>
          <a:prstGeom prst="rect">
            <a:avLst/>
          </a:prstGeom>
          <a:noFill/>
        </p:spPr>
        <p:txBody>
          <a:bodyPr wrap="none" rtlCol="0">
            <a:spAutoFit/>
          </a:bodyPr>
          <a:lstStyle/>
          <a:p>
            <a:r>
              <a:rPr lang="en-US" sz="2800" b="1"/>
              <a:t>Informal</a:t>
            </a:r>
          </a:p>
        </p:txBody>
      </p:sp>
      <p:sp>
        <p:nvSpPr>
          <p:cNvPr id="7" name="TextBox 6"/>
          <p:cNvSpPr txBox="1"/>
          <p:nvPr/>
        </p:nvSpPr>
        <p:spPr>
          <a:xfrm>
            <a:off x="6935598" y="1736039"/>
            <a:ext cx="1277488" cy="523220"/>
          </a:xfrm>
          <a:prstGeom prst="rect">
            <a:avLst/>
          </a:prstGeom>
          <a:noFill/>
        </p:spPr>
        <p:txBody>
          <a:bodyPr wrap="none" rtlCol="0">
            <a:spAutoFit/>
          </a:bodyPr>
          <a:lstStyle/>
          <a:p>
            <a:r>
              <a:rPr lang="en-US" sz="2800" b="1"/>
              <a:t>Formal</a:t>
            </a:r>
          </a:p>
        </p:txBody>
      </p:sp>
      <p:sp>
        <p:nvSpPr>
          <p:cNvPr id="8" name="TextBox 7"/>
          <p:cNvSpPr txBox="1"/>
          <p:nvPr/>
        </p:nvSpPr>
        <p:spPr>
          <a:xfrm>
            <a:off x="513748" y="6235518"/>
            <a:ext cx="4396343" cy="369332"/>
          </a:xfrm>
          <a:prstGeom prst="rect">
            <a:avLst/>
          </a:prstGeom>
          <a:noFill/>
        </p:spPr>
        <p:txBody>
          <a:bodyPr wrap="none" rtlCol="0">
            <a:spAutoFit/>
          </a:bodyPr>
          <a:lstStyle/>
          <a:p>
            <a:r>
              <a:rPr lang="en-US"/>
              <a:t>Source: Costello, Wachtel and Wachtel, 2010</a:t>
            </a:r>
          </a:p>
        </p:txBody>
      </p:sp>
      <p:sp>
        <p:nvSpPr>
          <p:cNvPr id="3" name="Footer Placeholder 2"/>
          <p:cNvSpPr>
            <a:spLocks noGrp="1"/>
          </p:cNvSpPr>
          <p:nvPr>
            <p:ph type="ftr" sz="quarter" idx="11"/>
          </p:nvPr>
        </p:nvSpPr>
        <p:spPr>
          <a:xfrm>
            <a:off x="5105400" y="6324600"/>
            <a:ext cx="45719" cy="365125"/>
          </a:xfrm>
        </p:spPr>
        <p:txBody>
          <a:bodyPr/>
          <a:lstStyle/>
          <a:p>
            <a:r>
              <a:rPr lang="en-US"/>
              <a:t>)</a:t>
            </a:r>
          </a:p>
        </p:txBody>
      </p:sp>
    </p:spTree>
    <p:extLst>
      <p:ext uri="{BB962C8B-B14F-4D97-AF65-F5344CB8AC3E}">
        <p14:creationId xmlns:p14="http://schemas.microsoft.com/office/powerpoint/2010/main" val="230930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197" y="77493"/>
            <a:ext cx="8094808" cy="910837"/>
          </a:xfrm>
        </p:spPr>
        <p:txBody>
          <a:bodyPr>
            <a:normAutofit fontScale="90000"/>
          </a:bodyPr>
          <a:lstStyle/>
          <a:p>
            <a:pPr algn="ctr"/>
            <a:r>
              <a:rPr lang="en-US" sz="3600" dirty="0" smtClean="0"/>
              <a:t>How do Restorative Practices Fit Multi-tiered Behavior Support?</a:t>
            </a:r>
            <a:endParaRPr lang="en-US" sz="3600" dirty="0"/>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AB8B074-E3A3-4033-95E9-3A82686FB263}"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AutoShape 2"/>
          <p:cNvSpPr>
            <a:spLocks noChangeArrowheads="1"/>
          </p:cNvSpPr>
          <p:nvPr/>
        </p:nvSpPr>
        <p:spPr bwMode="auto">
          <a:xfrm>
            <a:off x="2259330" y="1150094"/>
            <a:ext cx="3657600" cy="5257800"/>
          </a:xfrm>
          <a:prstGeom prst="triangle">
            <a:avLst>
              <a:gd name="adj" fmla="val 50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F2B20"/>
              </a:solidFill>
              <a:effectLst/>
              <a:uLnTx/>
              <a:uFillTx/>
              <a:latin typeface="Calibri"/>
              <a:ea typeface="+mn-ea"/>
              <a:cs typeface="+mn-cs"/>
            </a:endParaRPr>
          </a:p>
        </p:txBody>
      </p:sp>
      <p:sp>
        <p:nvSpPr>
          <p:cNvPr id="9" name="AutoShape 3"/>
          <p:cNvSpPr>
            <a:spLocks noChangeArrowheads="1"/>
          </p:cNvSpPr>
          <p:nvPr/>
        </p:nvSpPr>
        <p:spPr bwMode="auto">
          <a:xfrm>
            <a:off x="3626485" y="1139934"/>
            <a:ext cx="914400" cy="1371600"/>
          </a:xfrm>
          <a:prstGeom prst="triangle">
            <a:avLst>
              <a:gd name="adj" fmla="val 5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F2B20"/>
              </a:solidFill>
              <a:effectLst/>
              <a:uLnTx/>
              <a:uFillTx/>
              <a:latin typeface="Calibri"/>
              <a:ea typeface="+mn-ea"/>
              <a:cs typeface="+mn-cs"/>
            </a:endParaRPr>
          </a:p>
        </p:txBody>
      </p:sp>
      <p:sp>
        <p:nvSpPr>
          <p:cNvPr id="10" name="AutoShape 4"/>
          <p:cNvSpPr>
            <a:spLocks noChangeArrowheads="1"/>
          </p:cNvSpPr>
          <p:nvPr/>
        </p:nvSpPr>
        <p:spPr bwMode="auto">
          <a:xfrm>
            <a:off x="3885566" y="1139934"/>
            <a:ext cx="404495" cy="609600"/>
          </a:xfrm>
          <a:prstGeom prst="triangle">
            <a:avLst>
              <a:gd name="adj" fmla="val 5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F2B20"/>
              </a:solidFill>
              <a:effectLst/>
              <a:uLnTx/>
              <a:uFillTx/>
              <a:latin typeface="Calibri"/>
              <a:ea typeface="+mn-ea"/>
              <a:cs typeface="+mn-cs"/>
            </a:endParaRPr>
          </a:p>
        </p:txBody>
      </p:sp>
      <p:sp>
        <p:nvSpPr>
          <p:cNvPr id="11" name="Text Box 11"/>
          <p:cNvSpPr txBox="1">
            <a:spLocks noChangeArrowheads="1"/>
          </p:cNvSpPr>
          <p:nvPr/>
        </p:nvSpPr>
        <p:spPr bwMode="auto">
          <a:xfrm>
            <a:off x="230327" y="4499557"/>
            <a:ext cx="1890394" cy="1569660"/>
          </a:xfrm>
          <a:prstGeom prst="rect">
            <a:avLst/>
          </a:prstGeom>
          <a:solidFill>
            <a:srgbClr val="92D050"/>
          </a:solidFill>
          <a:ln>
            <a:noFill/>
          </a:ln>
          <a:effectLst/>
          <a:extLst/>
        </p:spPr>
        <p:txBody>
          <a:bodyPr wrap="square">
            <a:spAutoFit/>
          </a:bodyPr>
          <a:lstStyle/>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000000"/>
                </a:solidFill>
                <a:effectLst/>
                <a:uLnTx/>
                <a:uFillTx/>
                <a:latin typeface="Arial"/>
                <a:ea typeface="Times New Roman"/>
                <a:cs typeface="Times New Roman"/>
              </a:rPr>
              <a:t>Primary Tier</a:t>
            </a:r>
            <a:endParaRPr kumimoji="0" lang="en-US" sz="1600" b="0" i="0" u="none" strike="noStrike" kern="1200" cap="none" spc="0" normalizeH="0" baseline="0" noProof="0" dirty="0">
              <a:ln>
                <a:noFill/>
              </a:ln>
              <a:solidFill>
                <a:srgbClr val="2F2B20"/>
              </a:solidFill>
              <a:effectLst/>
              <a:uLnTx/>
              <a:uFillTx/>
              <a:latin typeface="Times New Roman"/>
              <a:ea typeface="Times New Roman"/>
            </a:endParaRP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a:ea typeface="Times New Roman"/>
                <a:cs typeface="Times New Roman"/>
              </a:rPr>
              <a:t>School &amp; classroom systems for all students, staff, &amp; settings</a:t>
            </a:r>
            <a:endParaRPr kumimoji="0" lang="en-US" sz="1600" b="0" i="0" u="none" strike="noStrike" kern="1200" cap="none" spc="0" normalizeH="0" baseline="0" noProof="0" dirty="0">
              <a:ln>
                <a:noFill/>
              </a:ln>
              <a:solidFill>
                <a:srgbClr val="2F2B20"/>
              </a:solidFill>
              <a:effectLst/>
              <a:uLnTx/>
              <a:uFillTx/>
              <a:latin typeface="Times New Roman"/>
              <a:ea typeface="Times New Roman"/>
            </a:endParaRPr>
          </a:p>
        </p:txBody>
      </p:sp>
      <p:sp>
        <p:nvSpPr>
          <p:cNvPr id="12" name="Text Box 11"/>
          <p:cNvSpPr txBox="1">
            <a:spLocks noChangeArrowheads="1"/>
          </p:cNvSpPr>
          <p:nvPr/>
        </p:nvSpPr>
        <p:spPr bwMode="auto">
          <a:xfrm>
            <a:off x="185197" y="2496294"/>
            <a:ext cx="1954530" cy="1323439"/>
          </a:xfrm>
          <a:prstGeom prst="rect">
            <a:avLst/>
          </a:prstGeom>
          <a:solidFill>
            <a:srgbClr val="FFFF00"/>
          </a:solidFill>
          <a:ln>
            <a:noFill/>
          </a:ln>
          <a:effectLst/>
          <a:extLst/>
        </p:spPr>
        <p:txBody>
          <a:bodyPr wrap="square">
            <a:spAutoFit/>
          </a:bodyPr>
          <a:lstStyle/>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1600" b="1" i="0" u="sng" strike="noStrike" kern="1200" cap="none" spc="0" normalizeH="0" baseline="0" noProof="0">
                <a:ln>
                  <a:noFill/>
                </a:ln>
                <a:solidFill>
                  <a:srgbClr val="000000"/>
                </a:solidFill>
                <a:effectLst/>
                <a:uLnTx/>
                <a:uFillTx/>
                <a:latin typeface="Arial"/>
                <a:ea typeface="Times New Roman"/>
                <a:cs typeface="Times New Roman"/>
              </a:rPr>
              <a:t>Secondary Tier:</a:t>
            </a:r>
            <a:endParaRPr kumimoji="0" lang="en-US" sz="1600" b="0" i="0" u="none" strike="noStrike" kern="1200" cap="none" spc="0" normalizeH="0" baseline="0" noProof="0">
              <a:ln>
                <a:noFill/>
              </a:ln>
              <a:solidFill>
                <a:srgbClr val="2F2B20"/>
              </a:solidFill>
              <a:effectLst/>
              <a:uLnTx/>
              <a:uFillTx/>
              <a:latin typeface="Times New Roman"/>
              <a:ea typeface="Times New Roman"/>
            </a:endParaRP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Arial"/>
                <a:ea typeface="Times New Roman"/>
                <a:cs typeface="Times New Roman"/>
              </a:rPr>
              <a:t>Specialized group systems for students with at-risk behavior</a:t>
            </a:r>
            <a:endParaRPr kumimoji="0" lang="en-US" sz="1600" b="0" i="0" u="none" strike="noStrike" kern="1200" cap="none" spc="0" normalizeH="0" baseline="0" noProof="0">
              <a:ln>
                <a:noFill/>
              </a:ln>
              <a:solidFill>
                <a:srgbClr val="2F2B20"/>
              </a:solidFill>
              <a:effectLst/>
              <a:uLnTx/>
              <a:uFillTx/>
              <a:latin typeface="Times New Roman"/>
              <a:ea typeface="Times New Roman"/>
            </a:endParaRPr>
          </a:p>
        </p:txBody>
      </p:sp>
      <p:sp>
        <p:nvSpPr>
          <p:cNvPr id="13" name="Text Box 11"/>
          <p:cNvSpPr txBox="1">
            <a:spLocks noChangeArrowheads="1"/>
          </p:cNvSpPr>
          <p:nvPr/>
        </p:nvSpPr>
        <p:spPr bwMode="auto">
          <a:xfrm>
            <a:off x="185197" y="1150096"/>
            <a:ext cx="3119755" cy="1077218"/>
          </a:xfrm>
          <a:prstGeom prst="rect">
            <a:avLst/>
          </a:prstGeom>
          <a:solidFill>
            <a:srgbClr val="FF9999"/>
          </a:solidFill>
          <a:ln>
            <a:noFill/>
          </a:ln>
          <a:effectLst/>
          <a:extLst/>
        </p:spPr>
        <p:txBody>
          <a:bodyPr wrap="square">
            <a:spAutoFit/>
          </a:bodyPr>
          <a:lstStyle/>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000000"/>
                </a:solidFill>
                <a:effectLst/>
                <a:uLnTx/>
                <a:uFillTx/>
                <a:latin typeface="Arial"/>
                <a:ea typeface="Times New Roman"/>
                <a:cs typeface="Times New Roman"/>
              </a:rPr>
              <a:t>Tertiary Tier:</a:t>
            </a:r>
            <a:endParaRPr kumimoji="0" lang="en-US" sz="1600" b="0" i="0" u="none" strike="noStrike" kern="1200" cap="none" spc="0" normalizeH="0" baseline="0" noProof="0" dirty="0">
              <a:ln>
                <a:noFill/>
              </a:ln>
              <a:solidFill>
                <a:srgbClr val="2F2B20"/>
              </a:solidFill>
              <a:effectLst/>
              <a:uLnTx/>
              <a:uFillTx/>
              <a:latin typeface="Times New Roman"/>
              <a:ea typeface="Times New Roman"/>
            </a:endParaRP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a:ea typeface="Times New Roman"/>
                <a:cs typeface="Times New Roman"/>
              </a:rPr>
              <a:t>Individualized systems for students with high-risk behaviors</a:t>
            </a:r>
            <a:endParaRPr kumimoji="0" lang="en-US" sz="1600" b="0" i="0" u="none" strike="noStrike" kern="1200" cap="none" spc="0" normalizeH="0" baseline="0" noProof="0" dirty="0">
              <a:ln>
                <a:noFill/>
              </a:ln>
              <a:solidFill>
                <a:srgbClr val="2F2B20"/>
              </a:solidFill>
              <a:effectLst/>
              <a:uLnTx/>
              <a:uFillTx/>
              <a:latin typeface="Times New Roman"/>
              <a:ea typeface="Times New Roman"/>
            </a:endParaRPr>
          </a:p>
        </p:txBody>
      </p:sp>
      <p:sp>
        <p:nvSpPr>
          <p:cNvPr id="17" name="Text Box 11"/>
          <p:cNvSpPr txBox="1">
            <a:spLocks noChangeArrowheads="1"/>
          </p:cNvSpPr>
          <p:nvPr/>
        </p:nvSpPr>
        <p:spPr bwMode="auto">
          <a:xfrm>
            <a:off x="5873934" y="4447698"/>
            <a:ext cx="3193866" cy="2062103"/>
          </a:xfrm>
          <a:prstGeom prst="rect">
            <a:avLst/>
          </a:prstGeom>
          <a:solidFill>
            <a:srgbClr val="92D050"/>
          </a:solidFill>
          <a:ln>
            <a:noFill/>
          </a:ln>
          <a:effectLst/>
          <a:extLst/>
        </p:spPr>
        <p:txBody>
          <a:bodyPr wrap="square">
            <a:spAutoFit/>
          </a:bodyPr>
          <a:lstStyle/>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000000"/>
                </a:solidFill>
                <a:effectLst/>
                <a:uLnTx/>
                <a:uFillTx/>
                <a:latin typeface="Arial"/>
                <a:ea typeface="Times New Roman"/>
                <a:cs typeface="Times New Roman"/>
              </a:rPr>
              <a:t>RP=Informal (relationship/</a:t>
            </a:r>
            <a:br>
              <a:rPr kumimoji="0" lang="en-US" sz="1600" b="1" i="0" u="sng" strike="noStrike" kern="1200" cap="none" spc="0" normalizeH="0" baseline="0" noProof="0" dirty="0">
                <a:ln>
                  <a:noFill/>
                </a:ln>
                <a:solidFill>
                  <a:srgbClr val="000000"/>
                </a:solidFill>
                <a:effectLst/>
                <a:uLnTx/>
                <a:uFillTx/>
                <a:latin typeface="Arial"/>
                <a:ea typeface="Times New Roman"/>
                <a:cs typeface="Times New Roman"/>
              </a:rPr>
            </a:br>
            <a:r>
              <a:rPr kumimoji="0" lang="en-US" sz="1600" b="1" i="0" u="sng" strike="noStrike" kern="1200" cap="none" spc="0" normalizeH="0" baseline="0" noProof="0" dirty="0">
                <a:ln>
                  <a:noFill/>
                </a:ln>
                <a:solidFill>
                  <a:srgbClr val="000000"/>
                </a:solidFill>
                <a:effectLst/>
                <a:uLnTx/>
                <a:uFillTx/>
                <a:latin typeface="Arial"/>
                <a:ea typeface="Times New Roman"/>
                <a:cs typeface="Times New Roman"/>
              </a:rPr>
              <a:t>community building):</a:t>
            </a:r>
            <a:endParaRPr kumimoji="0" lang="en-US" sz="1600" b="0" i="0" u="none" strike="noStrike" kern="1200" cap="none" spc="0" normalizeH="0" baseline="0" noProof="0" dirty="0">
              <a:ln>
                <a:noFill/>
              </a:ln>
              <a:solidFill>
                <a:srgbClr val="2F2B20"/>
              </a:solidFill>
              <a:effectLst/>
              <a:uLnTx/>
              <a:uFillTx/>
              <a:latin typeface="Times New Roman"/>
              <a:ea typeface="Times New Roman"/>
              <a:cs typeface="+mn-cs"/>
            </a:endParaRPr>
          </a:p>
          <a:p>
            <a:pPr marL="171450" marR="0" lvl="0" indent="-171450" algn="l" defTabSz="914400" rtl="0" eaLnBrk="0" fontAlgn="base" latinLnBrk="0" hangingPunct="0">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rgbClr val="000000"/>
                </a:solidFill>
                <a:effectLst/>
                <a:uLnTx/>
                <a:uFillTx/>
                <a:latin typeface="Arial"/>
                <a:ea typeface="Times New Roman"/>
                <a:cs typeface="Times New Roman"/>
              </a:rPr>
              <a:t>Classroom</a:t>
            </a:r>
            <a:r>
              <a:rPr kumimoji="0" lang="en-US" sz="1600" b="1" i="0" u="none" strike="noStrike" kern="1200" cap="none" spc="0" normalizeH="0" noProof="0" dirty="0" smtClean="0">
                <a:ln>
                  <a:noFill/>
                </a:ln>
                <a:solidFill>
                  <a:srgbClr val="000000"/>
                </a:solidFill>
                <a:effectLst/>
                <a:uLnTx/>
                <a:uFillTx/>
                <a:latin typeface="Arial"/>
                <a:ea typeface="Times New Roman"/>
                <a:cs typeface="Times New Roman"/>
              </a:rPr>
              <a:t> Meetings/</a:t>
            </a:r>
            <a:r>
              <a:rPr lang="en-US" sz="1600" b="1" dirty="0">
                <a:solidFill>
                  <a:srgbClr val="000000"/>
                </a:solidFill>
                <a:latin typeface="Arial"/>
                <a:ea typeface="Times New Roman"/>
                <a:cs typeface="Times New Roman"/>
              </a:rPr>
              <a:t>p</a:t>
            </a:r>
            <a:r>
              <a:rPr kumimoji="0" lang="en-US" sz="1600" b="1" i="0" u="none" strike="noStrike" kern="1200" cap="none" spc="0" normalizeH="0" baseline="0" noProof="0" dirty="0" err="1" smtClean="0">
                <a:ln>
                  <a:noFill/>
                </a:ln>
                <a:solidFill>
                  <a:srgbClr val="000000"/>
                </a:solidFill>
                <a:effectLst/>
                <a:uLnTx/>
                <a:uFillTx/>
                <a:latin typeface="Arial"/>
                <a:ea typeface="Times New Roman"/>
                <a:cs typeface="Times New Roman"/>
              </a:rPr>
              <a:t>roactive</a:t>
            </a:r>
            <a:r>
              <a:rPr kumimoji="0" lang="en-US" sz="1600" b="1" i="0" u="none" strike="noStrike" kern="1200" cap="none" spc="0" normalizeH="0" baseline="0" noProof="0" dirty="0" smtClean="0">
                <a:ln>
                  <a:noFill/>
                </a:ln>
                <a:solidFill>
                  <a:srgbClr val="000000"/>
                </a:solidFill>
                <a:effectLst/>
                <a:uLnTx/>
                <a:uFillTx/>
                <a:latin typeface="Arial"/>
                <a:ea typeface="Times New Roman"/>
                <a:cs typeface="Times New Roman"/>
              </a:rPr>
              <a:t> </a:t>
            </a:r>
            <a:r>
              <a:rPr lang="en-US" sz="1600" b="1" dirty="0">
                <a:solidFill>
                  <a:srgbClr val="000000"/>
                </a:solidFill>
                <a:latin typeface="Arial"/>
                <a:ea typeface="Times New Roman"/>
                <a:cs typeface="Times New Roman"/>
              </a:rPr>
              <a:t>c</a:t>
            </a:r>
            <a:r>
              <a:rPr kumimoji="0" lang="en-US" sz="1600" b="1" i="0" u="none" strike="noStrike" kern="1200" cap="none" spc="0" normalizeH="0" baseline="0" noProof="0" dirty="0" err="1" smtClean="0">
                <a:ln>
                  <a:noFill/>
                </a:ln>
                <a:solidFill>
                  <a:srgbClr val="000000"/>
                </a:solidFill>
                <a:effectLst/>
                <a:uLnTx/>
                <a:uFillTx/>
                <a:latin typeface="Arial"/>
                <a:ea typeface="Times New Roman"/>
                <a:cs typeface="Times New Roman"/>
              </a:rPr>
              <a:t>ircles</a:t>
            </a:r>
            <a:endParaRPr kumimoji="0" lang="en-US" sz="1600" b="0" i="0" u="none" strike="noStrike" kern="1200" cap="none" spc="0" normalizeH="0" baseline="0" noProof="0" dirty="0">
              <a:ln>
                <a:noFill/>
              </a:ln>
              <a:solidFill>
                <a:srgbClr val="2F2B20"/>
              </a:solidFill>
              <a:effectLst/>
              <a:uLnTx/>
              <a:uFillTx/>
              <a:latin typeface="Times New Roman"/>
              <a:ea typeface="Times New Roman"/>
              <a:cs typeface="+mn-cs"/>
            </a:endParaRPr>
          </a:p>
          <a:p>
            <a:pPr marL="171450" marR="0" lvl="0" indent="-171450" algn="l" defTabSz="914400" rtl="0" eaLnBrk="0" fontAlgn="base" latinLnBrk="0" hangingPunct="0">
              <a:lnSpc>
                <a:spcPct val="100000"/>
              </a:lnSpc>
              <a:spcBef>
                <a:spcPts val="0"/>
              </a:spcBef>
              <a:spcAft>
                <a:spcPts val="0"/>
              </a:spcAft>
              <a:buClrTx/>
              <a:buSzTx/>
              <a:buFont typeface="Arial" panose="020B0604020202020204" pitchFamily="34" charset="0"/>
              <a:buChar char="•"/>
              <a:tabLst/>
              <a:defRPr/>
            </a:pPr>
            <a:r>
              <a:rPr lang="en-US" sz="1600" b="1" dirty="0" smtClean="0">
                <a:solidFill>
                  <a:srgbClr val="000000"/>
                </a:solidFill>
                <a:latin typeface="Arial"/>
                <a:ea typeface="Times New Roman"/>
                <a:cs typeface="Times New Roman"/>
              </a:rPr>
              <a:t>Promoting communication skills and accountability (active listening, affective language)</a:t>
            </a:r>
            <a:endParaRPr kumimoji="0" lang="en-US" sz="1600" b="1" i="0" u="none" strike="noStrike" kern="1200" cap="none" spc="0" normalizeH="0" baseline="0" noProof="0" dirty="0">
              <a:ln>
                <a:noFill/>
              </a:ln>
              <a:solidFill>
                <a:srgbClr val="000000"/>
              </a:solidFill>
              <a:effectLst/>
              <a:uLnTx/>
              <a:uFillTx/>
              <a:latin typeface="Arial"/>
              <a:ea typeface="Times New Roman"/>
              <a:cs typeface="Times New Roman"/>
            </a:endParaRPr>
          </a:p>
        </p:txBody>
      </p:sp>
      <p:sp>
        <p:nvSpPr>
          <p:cNvPr id="18" name="Text Box 12"/>
          <p:cNvSpPr txBox="1">
            <a:spLocks noChangeArrowheads="1"/>
          </p:cNvSpPr>
          <p:nvPr/>
        </p:nvSpPr>
        <p:spPr bwMode="auto">
          <a:xfrm>
            <a:off x="5831481" y="2068977"/>
            <a:ext cx="3166491" cy="1815882"/>
          </a:xfrm>
          <a:prstGeom prst="rect">
            <a:avLst/>
          </a:prstGeom>
          <a:solidFill>
            <a:srgbClr val="FFFF00"/>
          </a:solidFill>
          <a:ln>
            <a:noFill/>
          </a:ln>
          <a:effectLst/>
          <a:extLst/>
        </p:spPr>
        <p:txBody>
          <a:bodyPr wrap="square">
            <a:spAutoFit/>
          </a:bodyPr>
          <a:lstStyle/>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000000"/>
                </a:solidFill>
                <a:effectLst/>
                <a:uLnTx/>
                <a:uFillTx/>
                <a:latin typeface="Arial"/>
                <a:ea typeface="Times New Roman"/>
                <a:cs typeface="Times New Roman"/>
              </a:rPr>
              <a:t>RP=More formal (relationship/community affirmation):</a:t>
            </a:r>
            <a:endParaRPr kumimoji="0" lang="en-US" sz="1600" b="0" i="0" u="none" strike="noStrike" kern="1200" cap="none" spc="0" normalizeH="0" baseline="0" noProof="0" dirty="0">
              <a:ln>
                <a:noFill/>
              </a:ln>
              <a:solidFill>
                <a:srgbClr val="2F2B20"/>
              </a:solidFill>
              <a:effectLst/>
              <a:uLnTx/>
              <a:uFillTx/>
              <a:latin typeface="Times New Roman"/>
              <a:ea typeface="Times New Roman"/>
              <a:cs typeface="+mn-cs"/>
            </a:endParaRP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a:ea typeface="Times New Roman"/>
                <a:cs typeface="Times New Roman"/>
              </a:rPr>
              <a:t>Small </a:t>
            </a:r>
            <a:r>
              <a:rPr kumimoji="0" lang="en-US" sz="1600" b="1" i="0" u="none" strike="noStrike" kern="1200" cap="none" spc="0" normalizeH="0" baseline="0" noProof="0" dirty="0" smtClean="0">
                <a:ln>
                  <a:noFill/>
                </a:ln>
                <a:solidFill>
                  <a:srgbClr val="000000"/>
                </a:solidFill>
                <a:effectLst/>
                <a:uLnTx/>
                <a:uFillTx/>
                <a:latin typeface="Arial"/>
                <a:ea typeface="Times New Roman"/>
                <a:cs typeface="Times New Roman"/>
              </a:rPr>
              <a:t>meetings/circles</a:t>
            </a:r>
            <a:r>
              <a:rPr kumimoji="0" lang="en-US" sz="1600" b="1" i="0" u="none" strike="noStrike" kern="1200" cap="none" spc="0" normalizeH="0" baseline="0" noProof="0" dirty="0">
                <a:ln>
                  <a:noFill/>
                </a:ln>
                <a:solidFill>
                  <a:srgbClr val="000000"/>
                </a:solidFill>
                <a:effectLst/>
                <a:uLnTx/>
                <a:uFillTx/>
                <a:latin typeface="Arial"/>
                <a:ea typeface="Times New Roman"/>
                <a:cs typeface="Times New Roman"/>
              </a:rPr>
              <a:t>, </a:t>
            </a:r>
            <a:r>
              <a:rPr kumimoji="0" lang="en-US" sz="1600" b="1" i="0" u="none" strike="noStrike" kern="1200" cap="none" spc="0" normalizeH="0" baseline="0" noProof="0" dirty="0" smtClean="0">
                <a:ln>
                  <a:noFill/>
                </a:ln>
                <a:solidFill>
                  <a:srgbClr val="000000"/>
                </a:solidFill>
                <a:effectLst/>
                <a:uLnTx/>
                <a:uFillTx/>
                <a:latin typeface="Arial"/>
                <a:ea typeface="Times New Roman"/>
                <a:cs typeface="Times New Roman"/>
              </a:rPr>
              <a:t>peer </a:t>
            </a:r>
            <a:r>
              <a:rPr kumimoji="0" lang="en-US" sz="1600" b="1" i="0" u="none" strike="noStrike" kern="1200" cap="none" spc="0" normalizeH="0" baseline="0" noProof="0" dirty="0">
                <a:ln>
                  <a:noFill/>
                </a:ln>
                <a:solidFill>
                  <a:srgbClr val="000000"/>
                </a:solidFill>
                <a:effectLst/>
                <a:uLnTx/>
                <a:uFillTx/>
                <a:latin typeface="Arial"/>
                <a:ea typeface="Times New Roman"/>
                <a:cs typeface="Times New Roman"/>
              </a:rPr>
              <a:t>mediation,</a:t>
            </a:r>
          </a:p>
          <a:p>
            <a:pPr marL="0" marR="0" lvl="0" indent="0" algn="l" defTabSz="914400" rtl="0" eaLnBrk="0" fontAlgn="base" latinLnBrk="0" hangingPunct="0">
              <a:lnSpc>
                <a:spcPct val="100000"/>
              </a:lnSpc>
              <a:spcBef>
                <a:spcPts val="0"/>
              </a:spcBef>
              <a:spcAft>
                <a:spcPts val="0"/>
              </a:spcAft>
              <a:buClrTx/>
              <a:buSzTx/>
              <a:buFontTx/>
              <a:buNone/>
              <a:tabLst/>
              <a:defRPr/>
            </a:pPr>
            <a:r>
              <a:rPr lang="en-US" sz="1600" b="1" dirty="0" smtClean="0">
                <a:solidFill>
                  <a:srgbClr val="000000"/>
                </a:solidFill>
                <a:latin typeface="Arial"/>
                <a:ea typeface="Times New Roman"/>
                <a:cs typeface="Times New Roman"/>
              </a:rPr>
              <a:t>r</a:t>
            </a:r>
            <a:r>
              <a:rPr kumimoji="0" lang="en-US" sz="1600" b="1" i="0" u="none" strike="noStrike" kern="1200" cap="none" spc="0" normalizeH="0" baseline="0" noProof="0" dirty="0" err="1" smtClean="0">
                <a:ln>
                  <a:noFill/>
                </a:ln>
                <a:solidFill>
                  <a:srgbClr val="000000"/>
                </a:solidFill>
                <a:effectLst/>
                <a:uLnTx/>
                <a:uFillTx/>
                <a:latin typeface="Arial"/>
                <a:ea typeface="Times New Roman"/>
                <a:cs typeface="Times New Roman"/>
              </a:rPr>
              <a:t>estorative</a:t>
            </a:r>
            <a:r>
              <a:rPr kumimoji="0" lang="en-US" sz="1600" b="1" i="0" u="none" strike="noStrike" kern="1200" cap="none" spc="0" normalizeH="0" baseline="0" noProof="0" dirty="0" smtClean="0">
                <a:ln>
                  <a:noFill/>
                </a:ln>
                <a:solidFill>
                  <a:srgbClr val="000000"/>
                </a:solidFill>
                <a:effectLst/>
                <a:uLnTx/>
                <a:uFillTx/>
                <a:latin typeface="Arial"/>
                <a:ea typeface="Times New Roman"/>
                <a:cs typeface="Times New Roman"/>
              </a:rPr>
              <a:t> chats, </a:t>
            </a:r>
            <a:r>
              <a:rPr lang="en-US" sz="1600" b="1" dirty="0" err="1" smtClean="0">
                <a:solidFill>
                  <a:srgbClr val="000000"/>
                </a:solidFill>
                <a:latin typeface="Arial"/>
                <a:ea typeface="Times New Roman"/>
                <a:cs typeface="Times New Roman"/>
              </a:rPr>
              <a:t>affec</a:t>
            </a:r>
            <a:r>
              <a:rPr kumimoji="0" lang="en-US" sz="1600" b="1" i="0" u="none" strike="noStrike" kern="1200" cap="none" spc="0" normalizeH="0" baseline="0" noProof="0" dirty="0" err="1" smtClean="0">
                <a:ln>
                  <a:noFill/>
                </a:ln>
                <a:solidFill>
                  <a:srgbClr val="000000"/>
                </a:solidFill>
                <a:effectLst/>
                <a:uLnTx/>
                <a:uFillTx/>
                <a:latin typeface="Arial"/>
                <a:ea typeface="Times New Roman"/>
                <a:cs typeface="Times New Roman"/>
              </a:rPr>
              <a:t>tive</a:t>
            </a:r>
            <a:r>
              <a:rPr kumimoji="0" lang="en-US" sz="1600" b="1" i="0" u="none" strike="noStrike" kern="1200" cap="none" spc="0" normalizeH="0" baseline="0" noProof="0" dirty="0" smtClean="0">
                <a:ln>
                  <a:noFill/>
                </a:ln>
                <a:solidFill>
                  <a:srgbClr val="000000"/>
                </a:solidFill>
                <a:effectLst/>
                <a:uLnTx/>
                <a:uFillTx/>
                <a:latin typeface="Arial"/>
                <a:ea typeface="Times New Roman"/>
                <a:cs typeface="Times New Roman"/>
              </a:rPr>
              <a:t> questions, reframing</a:t>
            </a:r>
            <a:endParaRPr kumimoji="0" lang="en-US" sz="1600" b="1" i="0" u="none" strike="noStrike" kern="1200" cap="none" spc="0" normalizeH="0" baseline="0" noProof="0" dirty="0">
              <a:ln>
                <a:noFill/>
              </a:ln>
              <a:solidFill>
                <a:srgbClr val="000000"/>
              </a:solidFill>
              <a:effectLst/>
              <a:uLnTx/>
              <a:uFillTx/>
              <a:latin typeface="Arial"/>
              <a:ea typeface="Times New Roman"/>
              <a:cs typeface="Times New Roman"/>
            </a:endParaRPr>
          </a:p>
        </p:txBody>
      </p:sp>
      <p:sp>
        <p:nvSpPr>
          <p:cNvPr id="19" name="Text Box 13"/>
          <p:cNvSpPr txBox="1">
            <a:spLocks noChangeArrowheads="1"/>
          </p:cNvSpPr>
          <p:nvPr/>
        </p:nvSpPr>
        <p:spPr bwMode="auto">
          <a:xfrm>
            <a:off x="4876800" y="1004727"/>
            <a:ext cx="4191000" cy="830997"/>
          </a:xfrm>
          <a:prstGeom prst="rect">
            <a:avLst/>
          </a:prstGeom>
          <a:solidFill>
            <a:srgbClr val="FF9999"/>
          </a:solidFill>
          <a:ln>
            <a:noFill/>
          </a:ln>
          <a:effectLst/>
          <a:extLst/>
        </p:spPr>
        <p:txBody>
          <a:bodyPr wrap="square">
            <a:spAutoFit/>
          </a:bodyPr>
          <a:lstStyle/>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1600" b="1" i="0" u="sng" strike="noStrike" kern="1200" cap="none" spc="0" normalizeH="0" baseline="0" noProof="0">
                <a:ln>
                  <a:noFill/>
                </a:ln>
                <a:solidFill>
                  <a:srgbClr val="000000"/>
                </a:solidFill>
                <a:effectLst/>
                <a:uLnTx/>
                <a:uFillTx/>
                <a:latin typeface="Arial"/>
                <a:ea typeface="Times New Roman"/>
                <a:cs typeface="Times New Roman"/>
              </a:rPr>
              <a:t>RP=Most formal (reintegration into community/suspension alternative):</a:t>
            </a:r>
            <a:endParaRPr kumimoji="0" lang="en-US" sz="1600" b="0" i="0" u="none" strike="noStrike" kern="1200" cap="none" spc="0" normalizeH="0" baseline="0" noProof="0">
              <a:ln>
                <a:noFill/>
              </a:ln>
              <a:solidFill>
                <a:srgbClr val="2F2B20"/>
              </a:solidFill>
              <a:effectLst/>
              <a:uLnTx/>
              <a:uFillTx/>
              <a:latin typeface="Times New Roman"/>
              <a:ea typeface="Times New Roman"/>
              <a:cs typeface="+mn-cs"/>
            </a:endParaRPr>
          </a:p>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Arial"/>
                <a:ea typeface="Times New Roman"/>
                <a:cs typeface="Times New Roman"/>
              </a:rPr>
              <a:t>Formal Conferences, Mediation</a:t>
            </a:r>
            <a:endParaRPr kumimoji="0" lang="en-US" sz="1600" b="0" i="0" u="none" strike="noStrike" kern="1200" cap="none" spc="0" normalizeH="0" baseline="0" noProof="0">
              <a:ln>
                <a:noFill/>
              </a:ln>
              <a:solidFill>
                <a:srgbClr val="2F2B20"/>
              </a:solidFill>
              <a:effectLst/>
              <a:uLnTx/>
              <a:uFillTx/>
              <a:latin typeface="Times New Roman"/>
              <a:ea typeface="Times New Roman"/>
              <a:cs typeface="+mn-cs"/>
            </a:endParaRPr>
          </a:p>
        </p:txBody>
      </p:sp>
      <p:sp>
        <p:nvSpPr>
          <p:cNvPr id="3" name="Left Brace 2"/>
          <p:cNvSpPr/>
          <p:nvPr/>
        </p:nvSpPr>
        <p:spPr>
          <a:xfrm rot="1147205">
            <a:off x="2724544" y="1454751"/>
            <a:ext cx="385847" cy="4798170"/>
          </a:xfrm>
          <a:prstGeom prst="lef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F2B20"/>
              </a:solidFill>
              <a:effectLst/>
              <a:uLnTx/>
              <a:uFillTx/>
              <a:latin typeface="Calibri"/>
              <a:ea typeface="+mn-ea"/>
              <a:cs typeface="+mn-cs"/>
            </a:endParaRPr>
          </a:p>
        </p:txBody>
      </p:sp>
      <p:sp>
        <p:nvSpPr>
          <p:cNvPr id="20" name="Text Box 11"/>
          <p:cNvSpPr txBox="1">
            <a:spLocks noChangeArrowheads="1"/>
          </p:cNvSpPr>
          <p:nvPr/>
        </p:nvSpPr>
        <p:spPr bwMode="auto">
          <a:xfrm rot="17391051">
            <a:off x="498963" y="3193888"/>
            <a:ext cx="48306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base" latinLnBrk="0" hangingPunct="0">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a:ea typeface="Times New Roman"/>
                <a:cs typeface="Times New Roman"/>
              </a:rPr>
              <a:t>Positive Behavior Interventions and Supports</a:t>
            </a:r>
            <a:endParaRPr kumimoji="0" lang="en-US" sz="1600" b="0" i="0" u="none" strike="noStrike" kern="1200" cap="none" spc="0" normalizeH="0" baseline="0" noProof="0" dirty="0">
              <a:ln>
                <a:noFill/>
              </a:ln>
              <a:solidFill>
                <a:srgbClr val="2F2B20"/>
              </a:solidFill>
              <a:effectLst/>
              <a:uLnTx/>
              <a:uFillTx/>
              <a:latin typeface="Times New Roman"/>
              <a:ea typeface="Times New Roman"/>
            </a:endParaRPr>
          </a:p>
        </p:txBody>
      </p:sp>
      <p:sp>
        <p:nvSpPr>
          <p:cNvPr id="21" name="Left Brace 20"/>
          <p:cNvSpPr/>
          <p:nvPr/>
        </p:nvSpPr>
        <p:spPr>
          <a:xfrm rot="9662286">
            <a:off x="5090287" y="1456410"/>
            <a:ext cx="385847" cy="4798170"/>
          </a:xfrm>
          <a:prstGeom prst="leftBrace">
            <a:avLst>
              <a:gd name="adj1" fmla="val 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F2B20"/>
              </a:solidFill>
              <a:effectLst/>
              <a:uLnTx/>
              <a:uFillTx/>
              <a:latin typeface="Calibri"/>
              <a:ea typeface="+mn-ea"/>
              <a:cs typeface="+mn-cs"/>
            </a:endParaRPr>
          </a:p>
        </p:txBody>
      </p:sp>
      <p:sp>
        <p:nvSpPr>
          <p:cNvPr id="22" name="Text Box 11"/>
          <p:cNvSpPr txBox="1">
            <a:spLocks noChangeArrowheads="1"/>
          </p:cNvSpPr>
          <p:nvPr/>
        </p:nvSpPr>
        <p:spPr bwMode="auto">
          <a:xfrm rot="4200070">
            <a:off x="3039793" y="3163022"/>
            <a:ext cx="48306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base" latinLnBrk="0" hangingPunct="0">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a:ea typeface="Times New Roman"/>
                <a:cs typeface="Times New Roman"/>
              </a:rPr>
              <a:t>Restorative Practices</a:t>
            </a:r>
            <a:endParaRPr kumimoji="0" lang="en-US" sz="1600" b="0" i="0" u="none" strike="noStrike" kern="1200" cap="none" spc="0" normalizeH="0" baseline="0" noProof="0" dirty="0">
              <a:ln>
                <a:noFill/>
              </a:ln>
              <a:solidFill>
                <a:srgbClr val="2F2B20"/>
              </a:solidFill>
              <a:effectLst/>
              <a:uLnTx/>
              <a:uFillTx/>
              <a:latin typeface="Times New Roman"/>
              <a:ea typeface="Times New Roman"/>
              <a:cs typeface="+mn-cs"/>
            </a:endParaRPr>
          </a:p>
        </p:txBody>
      </p:sp>
      <p:sp>
        <p:nvSpPr>
          <p:cNvPr id="23" name="Text Box 11"/>
          <p:cNvSpPr txBox="1">
            <a:spLocks noChangeArrowheads="1"/>
          </p:cNvSpPr>
          <p:nvPr/>
        </p:nvSpPr>
        <p:spPr bwMode="auto">
          <a:xfrm>
            <a:off x="3176931" y="4754806"/>
            <a:ext cx="187198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base" latinLnBrk="0" hangingPunct="0">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000000"/>
                </a:solidFill>
                <a:effectLst/>
                <a:uLnTx/>
                <a:uFillTx/>
                <a:latin typeface="Arial"/>
                <a:ea typeface="Times New Roman"/>
                <a:cs typeface="Times New Roman"/>
              </a:rPr>
              <a:t>~80% </a:t>
            </a:r>
            <a:endParaRPr kumimoji="0" lang="en-US" b="1" i="0" u="none" strike="noStrike" kern="1200" cap="none" spc="0" normalizeH="0" baseline="0" noProof="0" dirty="0" smtClean="0">
              <a:ln>
                <a:noFill/>
              </a:ln>
              <a:solidFill>
                <a:srgbClr val="000000"/>
              </a:solidFill>
              <a:effectLst/>
              <a:uLnTx/>
              <a:uFillTx/>
              <a:latin typeface="Arial"/>
              <a:ea typeface="Times New Roman"/>
              <a:cs typeface="Times New Roman"/>
            </a:endParaRPr>
          </a:p>
          <a:p>
            <a:pPr marL="0" marR="0" lvl="0" indent="0" algn="ctr" defTabSz="914400" rtl="0" eaLnBrk="0" fontAlgn="base" latinLnBrk="0" hangingPunct="0">
              <a:lnSpc>
                <a:spcPct val="100000"/>
              </a:lnSpc>
              <a:spcBef>
                <a:spcPts val="0"/>
              </a:spcBef>
              <a:spcAft>
                <a:spcPts val="0"/>
              </a:spcAft>
              <a:buClrTx/>
              <a:buSzTx/>
              <a:buFontTx/>
              <a:buNone/>
              <a:tabLst/>
              <a:defRPr/>
            </a:pPr>
            <a:r>
              <a:rPr kumimoji="0" lang="en-US" b="1" i="0" u="none" strike="noStrike" kern="1200" cap="none" spc="0" normalizeH="0" baseline="0" noProof="0" dirty="0" smtClean="0">
                <a:ln>
                  <a:noFill/>
                </a:ln>
                <a:solidFill>
                  <a:srgbClr val="000000"/>
                </a:solidFill>
                <a:effectLst/>
                <a:uLnTx/>
                <a:uFillTx/>
                <a:latin typeface="Arial"/>
                <a:ea typeface="Times New Roman"/>
                <a:cs typeface="Times New Roman"/>
              </a:rPr>
              <a:t>of </a:t>
            </a:r>
            <a:r>
              <a:rPr kumimoji="0" lang="en-US" b="1" i="0" u="none" strike="noStrike" kern="1200" cap="none" spc="0" normalizeH="0" baseline="0" noProof="0" dirty="0">
                <a:ln>
                  <a:noFill/>
                </a:ln>
                <a:solidFill>
                  <a:srgbClr val="000000"/>
                </a:solidFill>
                <a:effectLst/>
                <a:uLnTx/>
                <a:uFillTx/>
                <a:latin typeface="Arial"/>
                <a:ea typeface="Times New Roman"/>
                <a:cs typeface="Times New Roman"/>
              </a:rPr>
              <a:t>students</a:t>
            </a:r>
            <a:endParaRPr kumimoji="0" lang="en-US" b="0" i="0" u="none" strike="noStrike" kern="1200" cap="none" spc="0" normalizeH="0" baseline="0" noProof="0" dirty="0">
              <a:ln>
                <a:noFill/>
              </a:ln>
              <a:solidFill>
                <a:srgbClr val="2F2B20"/>
              </a:solidFill>
              <a:effectLst/>
              <a:uLnTx/>
              <a:uFillTx/>
              <a:latin typeface="Times New Roman"/>
              <a:ea typeface="Times New Roman"/>
            </a:endParaRPr>
          </a:p>
        </p:txBody>
      </p:sp>
      <p:sp>
        <p:nvSpPr>
          <p:cNvPr id="25" name="Text Box 11"/>
          <p:cNvSpPr txBox="1">
            <a:spLocks noChangeArrowheads="1"/>
          </p:cNvSpPr>
          <p:nvPr/>
        </p:nvSpPr>
        <p:spPr bwMode="auto">
          <a:xfrm>
            <a:off x="3644926" y="2059971"/>
            <a:ext cx="93599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base" latinLnBrk="0" hangingPunct="0">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a:ea typeface="Times New Roman"/>
                <a:cs typeface="Times New Roman"/>
              </a:rPr>
              <a:t>~15%</a:t>
            </a:r>
            <a:endParaRPr kumimoji="0" lang="en-US" sz="1400" b="0" i="0" u="none" strike="noStrike" kern="1200" cap="none" spc="0" normalizeH="0" baseline="0" noProof="0">
              <a:ln>
                <a:noFill/>
              </a:ln>
              <a:solidFill>
                <a:srgbClr val="2F2B20"/>
              </a:solidFill>
              <a:effectLst/>
              <a:uLnTx/>
              <a:uFillTx/>
              <a:latin typeface="Times New Roman"/>
              <a:ea typeface="Times New Roman"/>
              <a:cs typeface="+mn-cs"/>
            </a:endParaRPr>
          </a:p>
        </p:txBody>
      </p:sp>
      <p:sp>
        <p:nvSpPr>
          <p:cNvPr id="26" name="Text Box 11"/>
          <p:cNvSpPr txBox="1">
            <a:spLocks noChangeArrowheads="1"/>
          </p:cNvSpPr>
          <p:nvPr/>
        </p:nvSpPr>
        <p:spPr bwMode="auto">
          <a:xfrm>
            <a:off x="3706256" y="1416418"/>
            <a:ext cx="76374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base" latinLnBrk="0" hangingPunct="0">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a:ea typeface="Times New Roman"/>
                <a:cs typeface="Times New Roman"/>
              </a:rPr>
              <a:t>~5%</a:t>
            </a:r>
            <a:endParaRPr kumimoji="0" lang="en-US" sz="1400" b="0" i="0" u="none" strike="noStrike" kern="1200" cap="none" spc="0" normalizeH="0" baseline="0" noProof="0">
              <a:ln>
                <a:noFill/>
              </a:ln>
              <a:solidFill>
                <a:srgbClr val="2F2B20"/>
              </a:solidFill>
              <a:effectLst/>
              <a:uLnTx/>
              <a:uFillTx/>
              <a:latin typeface="Times New Roman"/>
              <a:ea typeface="Times New Roman"/>
              <a:cs typeface="+mn-cs"/>
            </a:endParaRPr>
          </a:p>
        </p:txBody>
      </p:sp>
    </p:spTree>
    <p:extLst>
      <p:ext uri="{BB962C8B-B14F-4D97-AF65-F5344CB8AC3E}">
        <p14:creationId xmlns:p14="http://schemas.microsoft.com/office/powerpoint/2010/main" val="1160440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Current Practices</a:t>
            </a:r>
            <a:endParaRPr lang="en-US" dirty="0"/>
          </a:p>
        </p:txBody>
      </p:sp>
      <p:sp>
        <p:nvSpPr>
          <p:cNvPr id="3" name="Content Placeholder 2"/>
          <p:cNvSpPr>
            <a:spLocks noGrp="1"/>
          </p:cNvSpPr>
          <p:nvPr>
            <p:ph idx="1"/>
          </p:nvPr>
        </p:nvSpPr>
        <p:spPr/>
        <p:txBody>
          <a:bodyPr/>
          <a:lstStyle/>
          <a:p>
            <a:r>
              <a:rPr lang="en-US" dirty="0" smtClean="0"/>
              <a:t>Taking inventory of current classroom management practices</a:t>
            </a:r>
          </a:p>
          <a:p>
            <a:pPr lvl="1"/>
            <a:r>
              <a:rPr lang="en-US" dirty="0" smtClean="0"/>
              <a:t>What behavior support and engagement strategies do you currently use?</a:t>
            </a:r>
          </a:p>
          <a:p>
            <a:pPr lvl="1"/>
            <a:r>
              <a:rPr lang="en-US" dirty="0" smtClean="0"/>
              <a:t>What interactions with students can be challenging?</a:t>
            </a:r>
          </a:p>
          <a:p>
            <a:pPr lvl="1"/>
            <a:r>
              <a:rPr lang="en-US" dirty="0" smtClean="0"/>
              <a:t>What works well?</a:t>
            </a:r>
          </a:p>
        </p:txBody>
      </p:sp>
      <p:sp>
        <p:nvSpPr>
          <p:cNvPr id="4" name="Slide Number Placeholder 3"/>
          <p:cNvSpPr>
            <a:spLocks noGrp="1"/>
          </p:cNvSpPr>
          <p:nvPr>
            <p:ph type="sldNum" sz="quarter" idx="12"/>
          </p:nvPr>
        </p:nvSpPr>
        <p:spPr/>
        <p:txBody>
          <a:bodyPr/>
          <a:lstStyle/>
          <a:p>
            <a:fld id="{1AB8B074-E3A3-4033-95E9-3A82686FB263}" type="slidenum">
              <a:rPr lang="en-US" smtClean="0"/>
              <a:pPr/>
              <a:t>13</a:t>
            </a:fld>
            <a:endParaRPr lang="en-US"/>
          </a:p>
        </p:txBody>
      </p:sp>
    </p:spTree>
    <p:extLst>
      <p:ext uri="{BB962C8B-B14F-4D97-AF65-F5344CB8AC3E}">
        <p14:creationId xmlns:p14="http://schemas.microsoft.com/office/powerpoint/2010/main" val="803649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PRIDE Training Materials</a:t>
            </a:r>
            <a:endParaRPr lang="en-US" dirty="0"/>
          </a:p>
        </p:txBody>
      </p:sp>
      <p:sp>
        <p:nvSpPr>
          <p:cNvPr id="3" name="Content Placeholder 2"/>
          <p:cNvSpPr>
            <a:spLocks noGrp="1"/>
          </p:cNvSpPr>
          <p:nvPr>
            <p:ph idx="1"/>
          </p:nvPr>
        </p:nvSpPr>
        <p:spPr/>
        <p:txBody>
          <a:bodyPr>
            <a:normAutofit fontScale="85000" lnSpcReduction="10000"/>
          </a:bodyPr>
          <a:lstStyle/>
          <a:p>
            <a:r>
              <a:rPr lang="en-US" dirty="0">
                <a:solidFill>
                  <a:srgbClr val="C00000"/>
                </a:solidFill>
              </a:rPr>
              <a:t>Module 1:</a:t>
            </a:r>
            <a:r>
              <a:rPr lang="en-US" dirty="0"/>
              <a:t> Introduction to School-Wide Positive and Restorative Discipline </a:t>
            </a:r>
          </a:p>
          <a:p>
            <a:r>
              <a:rPr lang="en-US" dirty="0">
                <a:solidFill>
                  <a:srgbClr val="C00000"/>
                </a:solidFill>
              </a:rPr>
              <a:t>Module 2:</a:t>
            </a:r>
            <a:r>
              <a:rPr lang="en-US" dirty="0"/>
              <a:t> Preventive Proactive School-Wide Positive and Restorative Discipline Practices (Tier 1) </a:t>
            </a:r>
            <a:endParaRPr lang="en-US" dirty="0" smtClean="0"/>
          </a:p>
          <a:p>
            <a:r>
              <a:rPr lang="en-US" dirty="0"/>
              <a:t>Module 3: Student Engagement with Restorative Practices </a:t>
            </a:r>
            <a:endParaRPr lang="en-US" dirty="0" smtClean="0"/>
          </a:p>
          <a:p>
            <a:r>
              <a:rPr lang="en-US" dirty="0"/>
              <a:t>Module 4: Communicating with Parents to Raise Awareness of School-Wide Positive and Restorative Discipline </a:t>
            </a:r>
          </a:p>
          <a:p>
            <a:r>
              <a:rPr lang="en-US" dirty="0">
                <a:solidFill>
                  <a:srgbClr val="C00000"/>
                </a:solidFill>
              </a:rPr>
              <a:t>Module 5: </a:t>
            </a:r>
            <a:r>
              <a:rPr lang="en-US" dirty="0"/>
              <a:t>Responsive School-Wide Positive and Restorative Discipline Practices (Tier 2 and 3) </a:t>
            </a:r>
          </a:p>
        </p:txBody>
      </p:sp>
      <p:sp>
        <p:nvSpPr>
          <p:cNvPr id="4" name="Slide Number Placeholder 3"/>
          <p:cNvSpPr>
            <a:spLocks noGrp="1"/>
          </p:cNvSpPr>
          <p:nvPr>
            <p:ph type="sldNum" sz="quarter" idx="12"/>
          </p:nvPr>
        </p:nvSpPr>
        <p:spPr/>
        <p:txBody>
          <a:bodyPr/>
          <a:lstStyle/>
          <a:p>
            <a:fld id="{1AB8B074-E3A3-4033-95E9-3A82686FB263}" type="slidenum">
              <a:rPr lang="en-US" smtClean="0"/>
              <a:pPr/>
              <a:t>14</a:t>
            </a:fld>
            <a:endParaRPr lang="en-US"/>
          </a:p>
        </p:txBody>
      </p:sp>
    </p:spTree>
    <p:extLst>
      <p:ext uri="{BB962C8B-B14F-4D97-AF65-F5344CB8AC3E}">
        <p14:creationId xmlns:p14="http://schemas.microsoft.com/office/powerpoint/2010/main" val="860221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a:t>
            </a:r>
            <a:endParaRPr lang="en-US" dirty="0"/>
          </a:p>
        </p:txBody>
      </p:sp>
      <p:sp>
        <p:nvSpPr>
          <p:cNvPr id="3" name="Content Placeholder 2"/>
          <p:cNvSpPr>
            <a:spLocks noGrp="1"/>
          </p:cNvSpPr>
          <p:nvPr>
            <p:ph idx="1"/>
          </p:nvPr>
        </p:nvSpPr>
        <p:spPr/>
        <p:txBody>
          <a:bodyPr/>
          <a:lstStyle/>
          <a:p>
            <a:r>
              <a:rPr lang="en-US" dirty="0" smtClean="0"/>
              <a:t>Current status of inequity </a:t>
            </a:r>
            <a:r>
              <a:rPr lang="en-US" dirty="0"/>
              <a:t>in school </a:t>
            </a:r>
            <a:r>
              <a:rPr lang="en-US" dirty="0" smtClean="0"/>
              <a:t>discipline</a:t>
            </a:r>
          </a:p>
          <a:p>
            <a:r>
              <a:rPr lang="en-US" dirty="0" smtClean="0"/>
              <a:t>how multi-tiered systems of support (PBIS</a:t>
            </a:r>
            <a:r>
              <a:rPr lang="en-US" dirty="0"/>
              <a:t>) could be integrated with restorative practices (RP) to strengthen </a:t>
            </a:r>
            <a:r>
              <a:rPr lang="en-US" dirty="0" smtClean="0"/>
              <a:t>schools’ </a:t>
            </a:r>
            <a:r>
              <a:rPr lang="en-US" dirty="0"/>
              <a:t>capacity to reduce inequities in discipline.  </a:t>
            </a:r>
          </a:p>
          <a:p>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15</a:t>
            </a:fld>
            <a:endParaRPr lang="en-US"/>
          </a:p>
        </p:txBody>
      </p:sp>
    </p:spTree>
    <p:extLst>
      <p:ext uri="{BB962C8B-B14F-4D97-AF65-F5344CB8AC3E}">
        <p14:creationId xmlns:p14="http://schemas.microsoft.com/office/powerpoint/2010/main" val="4134948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2</a:t>
            </a:r>
            <a:endParaRPr lang="en-US" dirty="0"/>
          </a:p>
        </p:txBody>
      </p:sp>
      <p:sp>
        <p:nvSpPr>
          <p:cNvPr id="3" name="Content Placeholder 2"/>
          <p:cNvSpPr>
            <a:spLocks noGrp="1"/>
          </p:cNvSpPr>
          <p:nvPr>
            <p:ph idx="1"/>
          </p:nvPr>
        </p:nvSpPr>
        <p:spPr/>
        <p:txBody>
          <a:bodyPr/>
          <a:lstStyle/>
          <a:p>
            <a:r>
              <a:rPr lang="en-US" dirty="0" smtClean="0"/>
              <a:t>overview </a:t>
            </a:r>
            <a:r>
              <a:rPr lang="en-US" dirty="0"/>
              <a:t>of aligning universal (Tier 1) PBIS practices with restorative practices (RP</a:t>
            </a:r>
            <a:r>
              <a:rPr lang="en-US" dirty="0" smtClean="0"/>
              <a:t>)</a:t>
            </a:r>
          </a:p>
          <a:p>
            <a:pPr lvl="1"/>
            <a:r>
              <a:rPr lang="en-US" dirty="0" smtClean="0"/>
              <a:t>active listening</a:t>
            </a:r>
          </a:p>
          <a:p>
            <a:pPr lvl="1"/>
            <a:r>
              <a:rPr lang="en-US" dirty="0" smtClean="0"/>
              <a:t>affective language</a:t>
            </a:r>
          </a:p>
          <a:p>
            <a:pPr lvl="1"/>
            <a:r>
              <a:rPr lang="en-US" dirty="0" smtClean="0"/>
              <a:t>reframing</a:t>
            </a:r>
          </a:p>
          <a:p>
            <a:pPr lvl="1"/>
            <a:r>
              <a:rPr lang="en-US" dirty="0" smtClean="0"/>
              <a:t>Introduction to classroom </a:t>
            </a:r>
            <a:r>
              <a:rPr lang="en-US" dirty="0"/>
              <a:t>meetings as precursors to proactive circles. </a:t>
            </a:r>
          </a:p>
        </p:txBody>
      </p:sp>
      <p:sp>
        <p:nvSpPr>
          <p:cNvPr id="4" name="Slide Number Placeholder 3"/>
          <p:cNvSpPr>
            <a:spLocks noGrp="1"/>
          </p:cNvSpPr>
          <p:nvPr>
            <p:ph type="sldNum" sz="quarter" idx="12"/>
          </p:nvPr>
        </p:nvSpPr>
        <p:spPr/>
        <p:txBody>
          <a:bodyPr/>
          <a:lstStyle/>
          <a:p>
            <a:fld id="{1AB8B074-E3A3-4033-95E9-3A82686FB263}" type="slidenum">
              <a:rPr lang="en-US" smtClean="0"/>
              <a:pPr/>
              <a:t>16</a:t>
            </a:fld>
            <a:endParaRPr lang="en-US"/>
          </a:p>
        </p:txBody>
      </p:sp>
    </p:spTree>
    <p:extLst>
      <p:ext uri="{BB962C8B-B14F-4D97-AF65-F5344CB8AC3E}">
        <p14:creationId xmlns:p14="http://schemas.microsoft.com/office/powerpoint/2010/main" val="3039090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2080" y="20676"/>
            <a:ext cx="1670911" cy="1658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sz="3200" dirty="0" smtClean="0"/>
              <a:t>Module 2</a:t>
            </a:r>
            <a:br>
              <a:rPr lang="en-US" sz="3200" dirty="0" smtClean="0"/>
            </a:br>
            <a:r>
              <a:rPr lang="en-US" sz="3200" dirty="0" smtClean="0"/>
              <a:t>Restorative Muscle Building</a:t>
            </a:r>
            <a:endParaRPr lang="en-US" sz="3200" dirty="0"/>
          </a:p>
        </p:txBody>
      </p:sp>
      <p:sp>
        <p:nvSpPr>
          <p:cNvPr id="3" name="Content Placeholder 2"/>
          <p:cNvSpPr>
            <a:spLocks noGrp="1"/>
          </p:cNvSpPr>
          <p:nvPr>
            <p:ph idx="1"/>
          </p:nvPr>
        </p:nvSpPr>
        <p:spPr>
          <a:xfrm>
            <a:off x="473538" y="1398719"/>
            <a:ext cx="7409853" cy="2537850"/>
          </a:xfrm>
        </p:spPr>
        <p:txBody>
          <a:bodyPr>
            <a:normAutofit/>
          </a:bodyPr>
          <a:lstStyle/>
          <a:p>
            <a:pPr lvl="1"/>
            <a:endParaRPr lang="en-US" sz="2000" dirty="0"/>
          </a:p>
          <a:p>
            <a:endParaRPr lang="en-US" sz="2400" dirty="0"/>
          </a:p>
          <a:p>
            <a:endParaRPr lang="en-US" dirty="0"/>
          </a:p>
          <a:p>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17</a:t>
            </a:fld>
            <a:endParaRPr lang="en-US"/>
          </a:p>
        </p:txBody>
      </p:sp>
      <p:sp>
        <p:nvSpPr>
          <p:cNvPr id="5" name="TextBox 4"/>
          <p:cNvSpPr txBox="1"/>
          <p:nvPr/>
        </p:nvSpPr>
        <p:spPr>
          <a:xfrm>
            <a:off x="473537" y="1458985"/>
            <a:ext cx="8151267" cy="4832092"/>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“Build </a:t>
            </a:r>
            <a:r>
              <a:rPr lang="en-US" sz="2400" dirty="0"/>
              <a:t>muscle” </a:t>
            </a:r>
            <a:r>
              <a:rPr lang="en-US" sz="2400" dirty="0" smtClean="0"/>
              <a:t>in</a:t>
            </a:r>
          </a:p>
          <a:p>
            <a:pPr marL="800100" lvl="1" indent="-342900">
              <a:buFont typeface="Arial" panose="020B0604020202020204" pitchFamily="34" charset="0"/>
              <a:buChar char="•"/>
            </a:pPr>
            <a:r>
              <a:rPr lang="en-US" sz="2000" b="1" dirty="0" smtClean="0">
                <a:solidFill>
                  <a:srgbClr val="C00000"/>
                </a:solidFill>
              </a:rPr>
              <a:t>Intentional </a:t>
            </a:r>
            <a:r>
              <a:rPr lang="en-US" sz="2000" dirty="0" smtClean="0"/>
              <a:t>positive </a:t>
            </a:r>
            <a:r>
              <a:rPr lang="en-US" sz="2000" dirty="0"/>
              <a:t>relationship  </a:t>
            </a:r>
            <a:r>
              <a:rPr lang="en-US" sz="2000" dirty="0" smtClean="0"/>
              <a:t>building</a:t>
            </a:r>
          </a:p>
          <a:p>
            <a:pPr marL="800100" lvl="1" indent="-342900">
              <a:buFont typeface="Arial" panose="020B0604020202020204" pitchFamily="34" charset="0"/>
              <a:buChar char="•"/>
            </a:pPr>
            <a:r>
              <a:rPr lang="en-US" sz="2000" dirty="0" smtClean="0"/>
              <a:t>using  </a:t>
            </a:r>
            <a:r>
              <a:rPr lang="en-US" sz="2000" b="1" dirty="0">
                <a:solidFill>
                  <a:srgbClr val="C00000"/>
                </a:solidFill>
              </a:rPr>
              <a:t>communication</a:t>
            </a:r>
            <a:r>
              <a:rPr lang="en-US" sz="2000" dirty="0"/>
              <a:t> </a:t>
            </a:r>
            <a:r>
              <a:rPr lang="en-US" sz="2000" dirty="0" smtClean="0"/>
              <a:t>skills</a:t>
            </a:r>
          </a:p>
          <a:p>
            <a:pPr marL="800100" lvl="1" indent="-342900">
              <a:buFont typeface="Arial" panose="020B0604020202020204" pitchFamily="34" charset="0"/>
              <a:buChar char="•"/>
            </a:pPr>
            <a:r>
              <a:rPr lang="en-US" sz="2000" dirty="0" smtClean="0"/>
              <a:t>being </a:t>
            </a:r>
            <a:r>
              <a:rPr lang="en-US" sz="2000" b="1" dirty="0">
                <a:solidFill>
                  <a:srgbClr val="C00000"/>
                </a:solidFill>
              </a:rPr>
              <a:t>accountable</a:t>
            </a:r>
            <a:r>
              <a:rPr lang="en-US" sz="2000" dirty="0"/>
              <a:t> for one’s </a:t>
            </a:r>
            <a:r>
              <a:rPr lang="en-US" sz="2000" dirty="0" smtClean="0"/>
              <a:t>behavior</a:t>
            </a:r>
            <a:br>
              <a:rPr lang="en-US" sz="2000" dirty="0" smtClean="0"/>
            </a:br>
            <a:r>
              <a:rPr lang="en-US" sz="2000" dirty="0" smtClean="0"/>
              <a:t>(support social-emotional learning)</a:t>
            </a:r>
            <a:endParaRPr lang="en-US" sz="2400" dirty="0" smtClean="0"/>
          </a:p>
          <a:p>
            <a:pPr marL="342900" indent="-342900">
              <a:buFont typeface="Arial" panose="020B0604020202020204" pitchFamily="34" charset="0"/>
              <a:buChar char="•"/>
            </a:pPr>
            <a:r>
              <a:rPr lang="en-US" sz="2400" dirty="0"/>
              <a:t>R</a:t>
            </a:r>
            <a:r>
              <a:rPr lang="en-US" sz="2400" dirty="0" smtClean="0"/>
              <a:t>educe </a:t>
            </a:r>
            <a:r>
              <a:rPr lang="en-US" sz="2400" dirty="0"/>
              <a:t>the number of behavioral incidents requiring Tier 2 and 3 </a:t>
            </a:r>
            <a:r>
              <a:rPr lang="en-US" sz="2400" dirty="0" smtClean="0"/>
              <a:t>supports and </a:t>
            </a:r>
          </a:p>
          <a:p>
            <a:pPr marL="342900" indent="-342900">
              <a:buFont typeface="Arial" panose="020B0604020202020204" pitchFamily="34" charset="0"/>
              <a:buChar char="•"/>
            </a:pPr>
            <a:r>
              <a:rPr lang="en-US" sz="2400" dirty="0"/>
              <a:t>M</a:t>
            </a:r>
            <a:r>
              <a:rPr lang="en-US" sz="2400" dirty="0" smtClean="0"/>
              <a:t>ake Tier 2 and 3 restorative problem-solving easier</a:t>
            </a:r>
          </a:p>
          <a:p>
            <a:pPr marL="800100" lvl="1" indent="-342900">
              <a:buFont typeface="Arial" panose="020B0604020202020204" pitchFamily="34" charset="0"/>
              <a:buChar char="•"/>
            </a:pPr>
            <a:r>
              <a:rPr lang="en-US" sz="2000" dirty="0" smtClean="0"/>
              <a:t>Successful </a:t>
            </a:r>
            <a:r>
              <a:rPr lang="en-US" sz="2000" dirty="0"/>
              <a:t>restorative problem-solving is more likely when </a:t>
            </a:r>
            <a:r>
              <a:rPr lang="en-US" sz="2000" b="1" dirty="0">
                <a:solidFill>
                  <a:srgbClr val="C00000"/>
                </a:solidFill>
              </a:rPr>
              <a:t>teachers and students </a:t>
            </a:r>
            <a:r>
              <a:rPr lang="en-US" sz="2000" dirty="0"/>
              <a:t>are comfortable with the proactive restorative </a:t>
            </a:r>
            <a:r>
              <a:rPr lang="en-US" sz="2000" dirty="0" smtClean="0"/>
              <a:t>practices</a:t>
            </a:r>
            <a:endParaRPr lang="en-US" sz="2200" dirty="0" smtClean="0"/>
          </a:p>
          <a:p>
            <a:pPr marL="342900" indent="-342900">
              <a:buFont typeface="Arial" panose="020B0604020202020204" pitchFamily="34" charset="0"/>
              <a:buChar char="•"/>
            </a:pPr>
            <a:r>
              <a:rPr lang="en-US" sz="2400" dirty="0" smtClean="0"/>
              <a:t>Becoming </a:t>
            </a:r>
            <a:r>
              <a:rPr lang="en-US" sz="2400" dirty="0"/>
              <a:t>familiar and comfortable with restorative practices when there is less at stake (Tier 1) is easier than when there is lots at stake (Tier 2 and 3)</a:t>
            </a:r>
          </a:p>
        </p:txBody>
      </p:sp>
    </p:spTree>
    <p:extLst>
      <p:ext uri="{BB962C8B-B14F-4D97-AF65-F5344CB8AC3E}">
        <p14:creationId xmlns:p14="http://schemas.microsoft.com/office/powerpoint/2010/main" val="2015547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Listening to Teachers… </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18</a:t>
            </a:fld>
            <a:endParaRPr lang="en-US"/>
          </a:p>
        </p:txBody>
      </p:sp>
    </p:spTree>
    <p:extLst>
      <p:ext uri="{BB962C8B-B14F-4D97-AF65-F5344CB8AC3E}">
        <p14:creationId xmlns:p14="http://schemas.microsoft.com/office/powerpoint/2010/main" val="97994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5: Tiers 2 and 3</a:t>
            </a:r>
            <a:endParaRPr lang="en-US" dirty="0"/>
          </a:p>
        </p:txBody>
      </p:sp>
      <p:sp>
        <p:nvSpPr>
          <p:cNvPr id="3" name="Content Placeholder 2"/>
          <p:cNvSpPr>
            <a:spLocks noGrp="1"/>
          </p:cNvSpPr>
          <p:nvPr>
            <p:ph idx="1"/>
          </p:nvPr>
        </p:nvSpPr>
        <p:spPr/>
        <p:txBody>
          <a:bodyPr/>
          <a:lstStyle/>
          <a:p>
            <a:r>
              <a:rPr lang="en-US" dirty="0" smtClean="0"/>
              <a:t>Responding to inappropriate behavior through restorative practices</a:t>
            </a:r>
          </a:p>
          <a:p>
            <a:pPr lvl="1"/>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19</a:t>
            </a:fld>
            <a:endParaRPr lang="en-US"/>
          </a:p>
        </p:txBody>
      </p:sp>
    </p:spTree>
    <p:extLst>
      <p:ext uri="{BB962C8B-B14F-4D97-AF65-F5344CB8AC3E}">
        <p14:creationId xmlns:p14="http://schemas.microsoft.com/office/powerpoint/2010/main" val="1400071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Who are we?</a:t>
            </a:r>
          </a:p>
          <a:p>
            <a:endParaRPr lang="en-US" dirty="0" smtClean="0"/>
          </a:p>
          <a:p>
            <a:r>
              <a:rPr lang="en-US" dirty="0" smtClean="0"/>
              <a:t>Who are you?</a:t>
            </a:r>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1AB8B074-E3A3-4033-95E9-3A82686FB263}" type="slidenum">
              <a:rPr lang="en-US" smtClean="0"/>
              <a:pPr/>
              <a:t>2</a:t>
            </a:fld>
            <a:endParaRPr lang="en-US"/>
          </a:p>
        </p:txBody>
      </p:sp>
    </p:spTree>
    <p:extLst>
      <p:ext uri="{BB962C8B-B14F-4D97-AF65-F5344CB8AC3E}">
        <p14:creationId xmlns:p14="http://schemas.microsoft.com/office/powerpoint/2010/main" val="41590527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a:t>
            </a:r>
            <a:r>
              <a:rPr lang="en-US" dirty="0"/>
              <a:t>Restorative </a:t>
            </a:r>
            <a:r>
              <a:rPr lang="en-US" dirty="0" smtClean="0"/>
              <a:t>Practice and Discipline Continuum</a:t>
            </a:r>
            <a:endParaRPr lang="en-US" dirty="0"/>
          </a:p>
        </p:txBody>
      </p:sp>
      <p:graphicFrame>
        <p:nvGraphicFramePr>
          <p:cNvPr id="4" name="Content Placeholder 3"/>
          <p:cNvGraphicFramePr>
            <a:graphicFrameLocks noGrp="1"/>
          </p:cNvGraphicFramePr>
          <p:nvPr>
            <p:ph idx="1"/>
            <p:extLst/>
          </p:nvPr>
        </p:nvGraphicFramePr>
        <p:xfrm>
          <a:off x="750922" y="2377892"/>
          <a:ext cx="7583488" cy="3643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56142" y="1797594"/>
            <a:ext cx="1506467" cy="523220"/>
          </a:xfrm>
          <a:prstGeom prst="rect">
            <a:avLst/>
          </a:prstGeom>
          <a:noFill/>
        </p:spPr>
        <p:txBody>
          <a:bodyPr wrap="none" rtlCol="0">
            <a:spAutoFit/>
          </a:bodyPr>
          <a:lstStyle/>
          <a:p>
            <a:r>
              <a:rPr lang="en-US" sz="2800" b="1"/>
              <a:t>Informal</a:t>
            </a:r>
          </a:p>
        </p:txBody>
      </p:sp>
      <p:sp>
        <p:nvSpPr>
          <p:cNvPr id="7" name="TextBox 6"/>
          <p:cNvSpPr txBox="1"/>
          <p:nvPr/>
        </p:nvSpPr>
        <p:spPr>
          <a:xfrm>
            <a:off x="6935598" y="1736039"/>
            <a:ext cx="1277488" cy="523220"/>
          </a:xfrm>
          <a:prstGeom prst="rect">
            <a:avLst/>
          </a:prstGeom>
          <a:noFill/>
        </p:spPr>
        <p:txBody>
          <a:bodyPr wrap="none" rtlCol="0">
            <a:spAutoFit/>
          </a:bodyPr>
          <a:lstStyle/>
          <a:p>
            <a:r>
              <a:rPr lang="en-US" sz="2800" b="1"/>
              <a:t>Formal</a:t>
            </a:r>
          </a:p>
        </p:txBody>
      </p:sp>
      <p:sp>
        <p:nvSpPr>
          <p:cNvPr id="8" name="TextBox 7"/>
          <p:cNvSpPr txBox="1"/>
          <p:nvPr/>
        </p:nvSpPr>
        <p:spPr>
          <a:xfrm>
            <a:off x="513748" y="6235518"/>
            <a:ext cx="4396343" cy="369332"/>
          </a:xfrm>
          <a:prstGeom prst="rect">
            <a:avLst/>
          </a:prstGeom>
          <a:noFill/>
        </p:spPr>
        <p:txBody>
          <a:bodyPr wrap="none" rtlCol="0">
            <a:spAutoFit/>
          </a:bodyPr>
          <a:lstStyle/>
          <a:p>
            <a:r>
              <a:rPr lang="en-US"/>
              <a:t>Source: Costello, Wachtel and Wachtel, 2010</a:t>
            </a:r>
          </a:p>
        </p:txBody>
      </p:sp>
      <p:sp>
        <p:nvSpPr>
          <p:cNvPr id="3" name="Footer Placeholder 2"/>
          <p:cNvSpPr>
            <a:spLocks noGrp="1"/>
          </p:cNvSpPr>
          <p:nvPr>
            <p:ph type="ftr" sz="quarter" idx="11"/>
          </p:nvPr>
        </p:nvSpPr>
        <p:spPr>
          <a:xfrm>
            <a:off x="5105400" y="6324600"/>
            <a:ext cx="45719" cy="365125"/>
          </a:xfrm>
        </p:spPr>
        <p:txBody>
          <a:bodyPr/>
          <a:lstStyle/>
          <a:p>
            <a:r>
              <a:rPr lang="en-US"/>
              <a:t>)</a:t>
            </a:r>
          </a:p>
        </p:txBody>
      </p:sp>
    </p:spTree>
    <p:extLst>
      <p:ext uri="{BB962C8B-B14F-4D97-AF65-F5344CB8AC3E}">
        <p14:creationId xmlns:p14="http://schemas.microsoft.com/office/powerpoint/2010/main" val="940579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1276"/>
          </a:xfrm>
        </p:spPr>
        <p:txBody>
          <a:bodyPr>
            <a:normAutofit fontScale="90000"/>
          </a:bodyPr>
          <a:lstStyle/>
          <a:p>
            <a:r>
              <a:rPr lang="en-US" b="1" dirty="0"/>
              <a:t>Restorative </a:t>
            </a:r>
            <a:r>
              <a:rPr lang="en-US" b="1" dirty="0" smtClean="0"/>
              <a:t>Multi </a:t>
            </a:r>
            <a:br>
              <a:rPr lang="en-US" b="1" dirty="0" smtClean="0"/>
            </a:br>
            <a:r>
              <a:rPr lang="en-US" b="1" dirty="0" smtClean="0"/>
              <a:t>Tiered System Support (MTSS)</a:t>
            </a:r>
            <a:endParaRPr lang="en-US" b="1" dirty="0"/>
          </a:p>
        </p:txBody>
      </p:sp>
      <p:graphicFrame>
        <p:nvGraphicFramePr>
          <p:cNvPr id="4" name="Content Placeholder 3" descr="Restorative Reintegrative&#10;Reentry:&#10;Victim-Offender Meetings&#10;Family/Community Group Conferences&#10;Restitution Planning&#10;&#10;Responsive Practices&#10;Alternatives to Suspension:&#10;Peer Court&#10;Peer Mediation&#10;Bullying&#10;Truancy&#10;Circles to restore/repair in the classroom&#10;&#10;Preventative/Proactive practices:&#10;Relationship building circles&#10;Circles to deliver curriculum&#10;Circles to establish group agreements/behavioral expectations&#10;&#10;" title="Restorative MTSS Pyramid"/>
          <p:cNvGraphicFramePr>
            <a:graphicFrameLocks noGrp="1"/>
          </p:cNvGraphicFramePr>
          <p:nvPr>
            <p:ph idx="1"/>
            <p:extLst/>
          </p:nvPr>
        </p:nvGraphicFramePr>
        <p:xfrm>
          <a:off x="685800" y="1682205"/>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3699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a:t>RESTORATIVE QUESTIONS for Person Harmed</a:t>
            </a:r>
            <a:r>
              <a:rPr lang="en-US" sz="4000"/>
              <a:t/>
            </a:r>
            <a:br>
              <a:rPr lang="en-US" sz="4000"/>
            </a:br>
            <a:endParaRPr lang="en-US"/>
          </a:p>
        </p:txBody>
      </p:sp>
      <p:sp>
        <p:nvSpPr>
          <p:cNvPr id="3" name="Content Placeholder 2"/>
          <p:cNvSpPr>
            <a:spLocks noGrp="1"/>
          </p:cNvSpPr>
          <p:nvPr>
            <p:ph idx="1"/>
          </p:nvPr>
        </p:nvSpPr>
        <p:spPr>
          <a:xfrm>
            <a:off x="479394" y="1509204"/>
            <a:ext cx="7620000" cy="4989250"/>
          </a:xfrm>
        </p:spPr>
        <p:txBody>
          <a:bodyPr>
            <a:normAutofit/>
          </a:bodyPr>
          <a:lstStyle/>
          <a:p>
            <a:r>
              <a:rPr lang="en-US" sz="3200"/>
              <a:t>What did you think when you realized what had happened?</a:t>
            </a:r>
          </a:p>
          <a:p>
            <a:r>
              <a:rPr lang="en-US" sz="3200"/>
              <a:t>What impact has this had on you and others?</a:t>
            </a:r>
          </a:p>
          <a:p>
            <a:r>
              <a:rPr lang="en-US" sz="3200"/>
              <a:t>What has been the hardest thing for you?</a:t>
            </a:r>
          </a:p>
          <a:p>
            <a:r>
              <a:rPr lang="en-US" sz="3200"/>
              <a:t>What do you think needs to happen to make things right?</a:t>
            </a:r>
          </a:p>
          <a:p>
            <a:pPr marL="114300" indent="0">
              <a:buNone/>
            </a:pPr>
            <a:endParaRPr lang="en-US" sz="2000"/>
          </a:p>
          <a:p>
            <a:pPr marL="114300" indent="0">
              <a:buNone/>
            </a:pPr>
            <a:r>
              <a:rPr lang="en-US" sz="2000"/>
              <a:t>Sources: Costello et al. (2009), p. 16; Costello et al. (2010), p. 10</a:t>
            </a:r>
          </a:p>
          <a:p>
            <a:pPr marL="0" indent="0" algn="ctr">
              <a:buNone/>
            </a:pPr>
            <a:endParaRPr lang="en-US" b="1"/>
          </a:p>
        </p:txBody>
      </p:sp>
      <p:sp>
        <p:nvSpPr>
          <p:cNvPr id="4" name="Slide Number Placeholder 3">
            <a:extLst>
              <a:ext uri="{FF2B5EF4-FFF2-40B4-BE49-F238E27FC236}">
                <a16:creationId xmlns:a16="http://schemas.microsoft.com/office/drawing/2014/main" id="{78EDF112-9AE9-4C84-995A-5509D069E46A}"/>
              </a:ext>
            </a:extLst>
          </p:cNvPr>
          <p:cNvSpPr>
            <a:spLocks noGrp="1"/>
          </p:cNvSpPr>
          <p:nvPr>
            <p:ph type="sldNum" sz="quarter" idx="12"/>
          </p:nvPr>
        </p:nvSpPr>
        <p:spPr/>
        <p:txBody>
          <a:bodyPr/>
          <a:lstStyle/>
          <a:p>
            <a:fld id="{B21C5E8F-0459-164E-85E7-E56A66137019}" type="slidenum">
              <a:rPr lang="en-US" smtClean="0"/>
              <a:t>22</a:t>
            </a:fld>
            <a:endParaRPr lang="en-US"/>
          </a:p>
        </p:txBody>
      </p:sp>
    </p:spTree>
    <p:extLst>
      <p:ext uri="{BB962C8B-B14F-4D97-AF65-F5344CB8AC3E}">
        <p14:creationId xmlns:p14="http://schemas.microsoft.com/office/powerpoint/2010/main" val="7042724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Calibri"/>
              </a:rPr>
              <a:t>Promising Initial Evidence of PBIS + Restorative Practices</a:t>
            </a:r>
            <a:endParaRPr lang="en-US" dirty="0">
              <a:cs typeface="Calibri"/>
            </a:endParaRPr>
          </a:p>
        </p:txBody>
      </p:sp>
      <p:sp>
        <p:nvSpPr>
          <p:cNvPr id="3" name="Content Placeholder 2"/>
          <p:cNvSpPr>
            <a:spLocks noGrp="1"/>
          </p:cNvSpPr>
          <p:nvPr>
            <p:ph idx="1"/>
          </p:nvPr>
        </p:nvSpPr>
        <p:spPr/>
        <p:txBody>
          <a:bodyPr/>
          <a:lstStyle/>
          <a:p>
            <a:r>
              <a:rPr lang="en-US" dirty="0" smtClean="0"/>
              <a:t>Small pilot study of initial version of professional development materials blending PBIS and restorative practices</a:t>
            </a:r>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23</a:t>
            </a:fld>
            <a:endParaRPr lang="en-US" dirty="0"/>
          </a:p>
        </p:txBody>
      </p:sp>
    </p:spTree>
    <p:extLst>
      <p:ext uri="{BB962C8B-B14F-4D97-AF65-F5344CB8AC3E}">
        <p14:creationId xmlns:p14="http://schemas.microsoft.com/office/powerpoint/2010/main" val="2347620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dirty="0"/>
              <a:t>Pilot </a:t>
            </a:r>
            <a:r>
              <a:rPr lang="en-US" dirty="0" smtClean="0"/>
              <a:t>Study in One High School in 4J in 2013-14</a:t>
            </a:r>
            <a:endParaRPr lang="en-US" dirty="0"/>
          </a:p>
        </p:txBody>
      </p:sp>
      <p:sp>
        <p:nvSpPr>
          <p:cNvPr id="8" name="Content Placeholder 7"/>
          <p:cNvSpPr>
            <a:spLocks noGrp="1"/>
          </p:cNvSpPr>
          <p:nvPr>
            <p:ph idx="1"/>
          </p:nvPr>
        </p:nvSpPr>
        <p:spPr>
          <a:xfrm>
            <a:off x="457200" y="1574800"/>
            <a:ext cx="8229600" cy="5141310"/>
          </a:xfrm>
        </p:spPr>
        <p:txBody>
          <a:bodyPr>
            <a:normAutofit fontScale="92500" lnSpcReduction="10000"/>
          </a:bodyPr>
          <a:lstStyle/>
          <a:p>
            <a:r>
              <a:rPr lang="en-US" sz="2600" dirty="0"/>
              <a:t>High school (1,025 students) implementing </a:t>
            </a:r>
            <a:r>
              <a:rPr lang="en-US" sz="2600" dirty="0" smtClean="0"/>
              <a:t>PBIS to criterion</a:t>
            </a:r>
            <a:endParaRPr lang="en-US" sz="2600" dirty="0"/>
          </a:p>
          <a:p>
            <a:r>
              <a:rPr lang="en-US" sz="2600" dirty="0"/>
              <a:t>Student Diversity</a:t>
            </a:r>
          </a:p>
          <a:p>
            <a:endParaRPr lang="en-US" sz="2600" dirty="0"/>
          </a:p>
          <a:p>
            <a:endParaRPr lang="en-US" sz="2600" dirty="0"/>
          </a:p>
          <a:p>
            <a:endParaRPr lang="en-US" sz="2600" dirty="0"/>
          </a:p>
          <a:p>
            <a:endParaRPr lang="en-US" sz="2600" dirty="0"/>
          </a:p>
          <a:p>
            <a:endParaRPr lang="en-US" sz="2600" dirty="0" smtClean="0"/>
          </a:p>
          <a:p>
            <a:endParaRPr lang="en-US" sz="2600" dirty="0"/>
          </a:p>
          <a:p>
            <a:endParaRPr lang="en-US" sz="2600" dirty="0"/>
          </a:p>
          <a:p>
            <a:r>
              <a:rPr lang="en-US" sz="2600" dirty="0"/>
              <a:t>Trained </a:t>
            </a:r>
            <a:r>
              <a:rPr lang="en-US" sz="2600" dirty="0" smtClean="0"/>
              <a:t>teachers </a:t>
            </a:r>
            <a:r>
              <a:rPr lang="en-US" sz="2600" dirty="0"/>
              <a:t>and </a:t>
            </a:r>
            <a:r>
              <a:rPr lang="en-US" sz="2600" dirty="0" smtClean="0"/>
              <a:t>staff </a:t>
            </a:r>
            <a:r>
              <a:rPr lang="en-US" sz="2600" dirty="0"/>
              <a:t>in r</a:t>
            </a:r>
            <a:r>
              <a:rPr lang="en-US" sz="2600" dirty="0" smtClean="0"/>
              <a:t>estorative </a:t>
            </a:r>
            <a:r>
              <a:rPr lang="en-US" sz="2600" dirty="0"/>
              <a:t>p</a:t>
            </a:r>
            <a:r>
              <a:rPr lang="en-US" sz="2600" dirty="0" smtClean="0"/>
              <a:t>ractices within a PBIS framework</a:t>
            </a:r>
            <a:endParaRPr lang="en-US" sz="2600" dirty="0"/>
          </a:p>
          <a:p>
            <a:r>
              <a:rPr lang="en-US" sz="2600" dirty="0"/>
              <a:t>Collected </a:t>
            </a:r>
            <a:r>
              <a:rPr lang="en-US" sz="2600" dirty="0" smtClean="0"/>
              <a:t>pre/post </a:t>
            </a:r>
            <a:r>
              <a:rPr lang="en-US" sz="2600" dirty="0"/>
              <a:t>surveys for teachers, staff, and students</a:t>
            </a:r>
          </a:p>
          <a:p>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719048244"/>
              </p:ext>
            </p:extLst>
          </p:nvPr>
        </p:nvGraphicFramePr>
        <p:xfrm>
          <a:off x="1665890" y="2353880"/>
          <a:ext cx="6096000" cy="2743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858569542"/>
                    </a:ext>
                  </a:extLst>
                </a:gridCol>
                <a:gridCol w="2032000">
                  <a:extLst>
                    <a:ext uri="{9D8B030D-6E8A-4147-A177-3AD203B41FA5}">
                      <a16:colId xmlns:a16="http://schemas.microsoft.com/office/drawing/2014/main" val="682234295"/>
                    </a:ext>
                  </a:extLst>
                </a:gridCol>
                <a:gridCol w="2032000">
                  <a:extLst>
                    <a:ext uri="{9D8B030D-6E8A-4147-A177-3AD203B41FA5}">
                      <a16:colId xmlns:a16="http://schemas.microsoft.com/office/drawing/2014/main" val="2508136812"/>
                    </a:ext>
                  </a:extLst>
                </a:gridCol>
              </a:tblGrid>
              <a:tr h="342900">
                <a:tc>
                  <a:txBody>
                    <a:bodyPr/>
                    <a:lstStyle/>
                    <a:p>
                      <a:endParaRPr lang="en-US" sz="1400" dirty="0"/>
                    </a:p>
                  </a:txBody>
                  <a:tcPr marL="68580" marR="68580" marT="34290" marB="34290"/>
                </a:tc>
                <a:tc>
                  <a:txBody>
                    <a:bodyPr/>
                    <a:lstStyle/>
                    <a:p>
                      <a:r>
                        <a:rPr lang="en-US" sz="1800" dirty="0"/>
                        <a:t>2012-13</a:t>
                      </a:r>
                    </a:p>
                  </a:txBody>
                  <a:tcPr marL="68580" marR="68580" marT="34290" marB="34290"/>
                </a:tc>
                <a:tc>
                  <a:txBody>
                    <a:bodyPr/>
                    <a:lstStyle/>
                    <a:p>
                      <a:r>
                        <a:rPr lang="en-US" sz="1800" dirty="0"/>
                        <a:t>2013-14</a:t>
                      </a:r>
                    </a:p>
                  </a:txBody>
                  <a:tcPr marL="68580" marR="68580" marT="34290" marB="34290"/>
                </a:tc>
                <a:extLst>
                  <a:ext uri="{0D108BD9-81ED-4DB2-BD59-A6C34878D82A}">
                    <a16:rowId xmlns:a16="http://schemas.microsoft.com/office/drawing/2014/main" val="3233316447"/>
                  </a:ext>
                </a:extLst>
              </a:tr>
              <a:tr h="297180">
                <a:tc>
                  <a:txBody>
                    <a:bodyPr/>
                    <a:lstStyle/>
                    <a:p>
                      <a:r>
                        <a:rPr lang="en-US" sz="1800" b="1" dirty="0"/>
                        <a:t>White</a:t>
                      </a:r>
                    </a:p>
                  </a:txBody>
                  <a:tcPr marL="68580" marR="68580" marT="34290" marB="34290"/>
                </a:tc>
                <a:tc>
                  <a:txBody>
                    <a:bodyPr/>
                    <a:lstStyle/>
                    <a:p>
                      <a:r>
                        <a:rPr lang="en-US" sz="1800" b="1" dirty="0"/>
                        <a:t>692</a:t>
                      </a:r>
                    </a:p>
                  </a:txBody>
                  <a:tcPr marL="68580" marR="68580" marT="34290" marB="34290"/>
                </a:tc>
                <a:tc>
                  <a:txBody>
                    <a:bodyPr/>
                    <a:lstStyle/>
                    <a:p>
                      <a:r>
                        <a:rPr lang="en-US" sz="1800" b="1" dirty="0"/>
                        <a:t>723</a:t>
                      </a:r>
                    </a:p>
                  </a:txBody>
                  <a:tcPr marL="68580" marR="68580" marT="34290" marB="34290"/>
                </a:tc>
                <a:extLst>
                  <a:ext uri="{0D108BD9-81ED-4DB2-BD59-A6C34878D82A}">
                    <a16:rowId xmlns:a16="http://schemas.microsoft.com/office/drawing/2014/main" val="2189129150"/>
                  </a:ext>
                </a:extLst>
              </a:tr>
              <a:tr h="297180">
                <a:tc>
                  <a:txBody>
                    <a:bodyPr/>
                    <a:lstStyle/>
                    <a:p>
                      <a:r>
                        <a:rPr lang="en-US" sz="1800" b="1" dirty="0" err="1"/>
                        <a:t>Latinx</a:t>
                      </a:r>
                      <a:endParaRPr lang="en-US" sz="1800" b="1" dirty="0"/>
                    </a:p>
                  </a:txBody>
                  <a:tcPr marL="68580" marR="68580" marT="34290" marB="34290"/>
                </a:tc>
                <a:tc>
                  <a:txBody>
                    <a:bodyPr/>
                    <a:lstStyle/>
                    <a:p>
                      <a:r>
                        <a:rPr lang="en-US" sz="1800" b="1" dirty="0"/>
                        <a:t>171</a:t>
                      </a:r>
                    </a:p>
                  </a:txBody>
                  <a:tcPr marL="68580" marR="68580" marT="34290" marB="34290"/>
                </a:tc>
                <a:tc>
                  <a:txBody>
                    <a:bodyPr/>
                    <a:lstStyle/>
                    <a:p>
                      <a:r>
                        <a:rPr lang="en-US" sz="1800" b="1" dirty="0"/>
                        <a:t>179</a:t>
                      </a:r>
                    </a:p>
                  </a:txBody>
                  <a:tcPr marL="68580" marR="68580" marT="34290" marB="34290"/>
                </a:tc>
                <a:extLst>
                  <a:ext uri="{0D108BD9-81ED-4DB2-BD59-A6C34878D82A}">
                    <a16:rowId xmlns:a16="http://schemas.microsoft.com/office/drawing/2014/main" val="2803411827"/>
                  </a:ext>
                </a:extLst>
              </a:tr>
              <a:tr h="297180">
                <a:tc>
                  <a:txBody>
                    <a:bodyPr/>
                    <a:lstStyle/>
                    <a:p>
                      <a:r>
                        <a:rPr lang="en-US" sz="1800" b="1" dirty="0"/>
                        <a:t>Multiracial</a:t>
                      </a:r>
                    </a:p>
                  </a:txBody>
                  <a:tcPr marL="68580" marR="68580" marT="34290" marB="34290"/>
                </a:tc>
                <a:tc>
                  <a:txBody>
                    <a:bodyPr/>
                    <a:lstStyle/>
                    <a:p>
                      <a:r>
                        <a:rPr lang="en-US" sz="1800" b="1" dirty="0"/>
                        <a:t>82</a:t>
                      </a:r>
                    </a:p>
                  </a:txBody>
                  <a:tcPr marL="68580" marR="68580" marT="34290" marB="34290"/>
                </a:tc>
                <a:tc>
                  <a:txBody>
                    <a:bodyPr/>
                    <a:lstStyle/>
                    <a:p>
                      <a:r>
                        <a:rPr lang="en-US" sz="1800" b="1" dirty="0"/>
                        <a:t>69</a:t>
                      </a:r>
                    </a:p>
                  </a:txBody>
                  <a:tcPr marL="68580" marR="68580" marT="34290" marB="34290"/>
                </a:tc>
                <a:extLst>
                  <a:ext uri="{0D108BD9-81ED-4DB2-BD59-A6C34878D82A}">
                    <a16:rowId xmlns:a16="http://schemas.microsoft.com/office/drawing/2014/main" val="918977432"/>
                  </a:ext>
                </a:extLst>
              </a:tr>
              <a:tr h="297180">
                <a:tc>
                  <a:txBody>
                    <a:bodyPr/>
                    <a:lstStyle/>
                    <a:p>
                      <a:r>
                        <a:rPr lang="en-US" sz="1800" b="1" dirty="0"/>
                        <a:t>Black</a:t>
                      </a:r>
                    </a:p>
                  </a:txBody>
                  <a:tcPr marL="68580" marR="68580" marT="34290" marB="34290"/>
                </a:tc>
                <a:tc>
                  <a:txBody>
                    <a:bodyPr/>
                    <a:lstStyle/>
                    <a:p>
                      <a:r>
                        <a:rPr lang="en-US" sz="1800" b="1" dirty="0"/>
                        <a:t>16</a:t>
                      </a:r>
                    </a:p>
                  </a:txBody>
                  <a:tcPr marL="68580" marR="68580" marT="34290" marB="34290"/>
                </a:tc>
                <a:tc>
                  <a:txBody>
                    <a:bodyPr/>
                    <a:lstStyle/>
                    <a:p>
                      <a:r>
                        <a:rPr lang="en-US" sz="1800" b="1" dirty="0"/>
                        <a:t>16</a:t>
                      </a:r>
                    </a:p>
                  </a:txBody>
                  <a:tcPr marL="68580" marR="68580" marT="34290" marB="34290"/>
                </a:tc>
                <a:extLst>
                  <a:ext uri="{0D108BD9-81ED-4DB2-BD59-A6C34878D82A}">
                    <a16:rowId xmlns:a16="http://schemas.microsoft.com/office/drawing/2014/main" val="532230823"/>
                  </a:ext>
                </a:extLst>
              </a:tr>
              <a:tr h="297180">
                <a:tc>
                  <a:txBody>
                    <a:bodyPr/>
                    <a:lstStyle/>
                    <a:p>
                      <a:r>
                        <a:rPr lang="en-US" sz="1800" b="1" dirty="0"/>
                        <a:t>Native</a:t>
                      </a:r>
                      <a:r>
                        <a:rPr lang="en-US" sz="1800" b="1" baseline="0" dirty="0"/>
                        <a:t> American</a:t>
                      </a:r>
                      <a:endParaRPr lang="en-US" sz="1800" b="1" dirty="0"/>
                    </a:p>
                  </a:txBody>
                  <a:tcPr marL="68580" marR="68580" marT="34290" marB="34290"/>
                </a:tc>
                <a:tc>
                  <a:txBody>
                    <a:bodyPr/>
                    <a:lstStyle/>
                    <a:p>
                      <a:r>
                        <a:rPr lang="en-US" sz="1800" b="1" dirty="0"/>
                        <a:t>16</a:t>
                      </a:r>
                    </a:p>
                  </a:txBody>
                  <a:tcPr marL="68580" marR="68580" marT="34290" marB="34290"/>
                </a:tc>
                <a:tc>
                  <a:txBody>
                    <a:bodyPr/>
                    <a:lstStyle/>
                    <a:p>
                      <a:r>
                        <a:rPr lang="en-US" sz="1800" b="1" dirty="0"/>
                        <a:t>16</a:t>
                      </a:r>
                    </a:p>
                  </a:txBody>
                  <a:tcPr marL="68580" marR="68580" marT="34290" marB="34290"/>
                </a:tc>
                <a:extLst>
                  <a:ext uri="{0D108BD9-81ED-4DB2-BD59-A6C34878D82A}">
                    <a16:rowId xmlns:a16="http://schemas.microsoft.com/office/drawing/2014/main" val="2042914214"/>
                  </a:ext>
                </a:extLst>
              </a:tr>
              <a:tr h="297180">
                <a:tc>
                  <a:txBody>
                    <a:bodyPr/>
                    <a:lstStyle/>
                    <a:p>
                      <a:r>
                        <a:rPr lang="en-US" sz="1800" b="1" dirty="0" smtClean="0"/>
                        <a:t>Asian</a:t>
                      </a:r>
                      <a:endParaRPr lang="en-US" sz="1800" b="1" dirty="0"/>
                    </a:p>
                  </a:txBody>
                  <a:tcPr marL="68580" marR="68580" marT="34290" marB="34290"/>
                </a:tc>
                <a:tc>
                  <a:txBody>
                    <a:bodyPr/>
                    <a:lstStyle/>
                    <a:p>
                      <a:r>
                        <a:rPr lang="en-US" sz="1800" b="1" dirty="0" smtClean="0"/>
                        <a:t>16</a:t>
                      </a:r>
                      <a:endParaRPr lang="en-US" sz="1800" b="1" dirty="0"/>
                    </a:p>
                  </a:txBody>
                  <a:tcPr marL="68580" marR="68580" marT="34290" marB="34290"/>
                </a:tc>
                <a:tc>
                  <a:txBody>
                    <a:bodyPr/>
                    <a:lstStyle/>
                    <a:p>
                      <a:r>
                        <a:rPr lang="en-US" sz="1800" b="1" dirty="0" smtClean="0"/>
                        <a:t>19</a:t>
                      </a:r>
                      <a:endParaRPr lang="en-US" sz="1800" b="1" dirty="0"/>
                    </a:p>
                  </a:txBody>
                  <a:tcPr marL="68580" marR="68580" marT="34290" marB="34290"/>
                </a:tc>
                <a:extLst>
                  <a:ext uri="{0D108BD9-81ED-4DB2-BD59-A6C34878D82A}">
                    <a16:rowId xmlns:a16="http://schemas.microsoft.com/office/drawing/2014/main" val="1405769724"/>
                  </a:ext>
                </a:extLst>
              </a:tr>
              <a:tr h="297180">
                <a:tc>
                  <a:txBody>
                    <a:bodyPr/>
                    <a:lstStyle/>
                    <a:p>
                      <a:r>
                        <a:rPr lang="en-US" sz="1800" b="1" dirty="0" err="1" smtClean="0"/>
                        <a:t>PacIslander</a:t>
                      </a:r>
                      <a:endParaRPr lang="en-US" sz="1800" b="1" dirty="0"/>
                    </a:p>
                  </a:txBody>
                  <a:tcPr marL="68580" marR="68580" marT="34290" marB="34290"/>
                </a:tc>
                <a:tc>
                  <a:txBody>
                    <a:bodyPr/>
                    <a:lstStyle/>
                    <a:p>
                      <a:r>
                        <a:rPr lang="en-US" sz="1800" b="1" dirty="0" smtClean="0"/>
                        <a:t>2</a:t>
                      </a:r>
                      <a:endParaRPr lang="en-US" sz="1800" b="1" dirty="0"/>
                    </a:p>
                  </a:txBody>
                  <a:tcPr marL="68580" marR="68580" marT="34290" marB="34290"/>
                </a:tc>
                <a:tc>
                  <a:txBody>
                    <a:bodyPr/>
                    <a:lstStyle/>
                    <a:p>
                      <a:r>
                        <a:rPr lang="en-US" sz="1800" b="1" dirty="0" smtClean="0"/>
                        <a:t>3</a:t>
                      </a:r>
                      <a:endParaRPr lang="en-US" sz="1800" b="1" dirty="0"/>
                    </a:p>
                  </a:txBody>
                  <a:tcPr marL="68580" marR="68580" marT="34290" marB="34290"/>
                </a:tc>
                <a:extLst>
                  <a:ext uri="{0D108BD9-81ED-4DB2-BD59-A6C34878D82A}">
                    <a16:rowId xmlns:a16="http://schemas.microsoft.com/office/drawing/2014/main" val="2562420987"/>
                  </a:ext>
                </a:extLst>
              </a:tr>
            </a:tbl>
          </a:graphicData>
        </a:graphic>
      </p:graphicFrame>
    </p:spTree>
    <p:extLst>
      <p:ext uri="{BB962C8B-B14F-4D97-AF65-F5344CB8AC3E}">
        <p14:creationId xmlns:p14="http://schemas.microsoft.com/office/powerpoint/2010/main" val="3129263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a:t>Teachers Increased Use of Restorative Practices following </a:t>
            </a:r>
            <a:r>
              <a:rPr lang="en-US" dirty="0" smtClean="0"/>
              <a:t>Training</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590647622"/>
              </p:ext>
            </p:extLst>
          </p:nvPr>
        </p:nvGraphicFramePr>
        <p:xfrm>
          <a:off x="286097" y="1698546"/>
          <a:ext cx="8541327" cy="4173934"/>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579120" y="6048494"/>
            <a:ext cx="8008090" cy="369332"/>
          </a:xfrm>
          <a:prstGeom prst="rect">
            <a:avLst/>
          </a:prstGeom>
          <a:noFill/>
        </p:spPr>
        <p:txBody>
          <a:bodyPr wrap="none" rtlCol="0">
            <a:spAutoFit/>
          </a:bodyPr>
          <a:lstStyle/>
          <a:p>
            <a:r>
              <a:rPr lang="en-US" dirty="0" smtClean="0"/>
              <a:t>Scale: 1 = strongly disagree/not at all/never to 5 = strongly agree/very much/always</a:t>
            </a:r>
            <a:endParaRPr lang="en-US" dirty="0"/>
          </a:p>
        </p:txBody>
      </p:sp>
    </p:spTree>
    <p:extLst>
      <p:ext uri="{BB962C8B-B14F-4D97-AF65-F5344CB8AC3E}">
        <p14:creationId xmlns:p14="http://schemas.microsoft.com/office/powerpoint/2010/main" val="15132976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Students Perceptions of Procedural Justice Increased Following Intervention</a:t>
            </a:r>
          </a:p>
        </p:txBody>
      </p:sp>
      <p:sp>
        <p:nvSpPr>
          <p:cNvPr id="4" name="Text Placeholder 3"/>
          <p:cNvSpPr>
            <a:spLocks noGrp="1"/>
          </p:cNvSpPr>
          <p:nvPr>
            <p:ph type="body" idx="1"/>
          </p:nvPr>
        </p:nvSpPr>
        <p:spPr>
          <a:xfrm>
            <a:off x="629842" y="1460500"/>
            <a:ext cx="3868340" cy="408783"/>
          </a:xfrm>
        </p:spPr>
        <p:txBody>
          <a:bodyPr>
            <a:noAutofit/>
          </a:bodyPr>
          <a:lstStyle/>
          <a:p>
            <a:pPr algn="ctr"/>
            <a:r>
              <a:rPr lang="en-US" sz="2000" dirty="0"/>
              <a:t>Pre-Intervention</a:t>
            </a:r>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2774328717"/>
              </p:ext>
            </p:extLst>
          </p:nvPr>
        </p:nvGraphicFramePr>
        <p:xfrm>
          <a:off x="317499" y="1915003"/>
          <a:ext cx="4180682" cy="387111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quarter" idx="3"/>
          </p:nvPr>
        </p:nvSpPr>
        <p:spPr>
          <a:xfrm>
            <a:off x="4568190" y="1521460"/>
            <a:ext cx="3887391" cy="408783"/>
          </a:xfrm>
        </p:spPr>
        <p:txBody>
          <a:bodyPr>
            <a:noAutofit/>
          </a:bodyPr>
          <a:lstStyle/>
          <a:p>
            <a:pPr algn="ctr"/>
            <a:r>
              <a:rPr lang="en-US" sz="2000" dirty="0"/>
              <a:t>Post-Intervention</a:t>
            </a:r>
          </a:p>
        </p:txBody>
      </p:sp>
      <p:graphicFrame>
        <p:nvGraphicFramePr>
          <p:cNvPr id="13" name="Content Placeholder 12"/>
          <p:cNvGraphicFramePr>
            <a:graphicFrameLocks noGrp="1"/>
          </p:cNvGraphicFramePr>
          <p:nvPr>
            <p:ph sz="quarter" idx="4"/>
            <p:extLst>
              <p:ext uri="{D42A27DB-BD31-4B8C-83A1-F6EECF244321}">
                <p14:modId xmlns:p14="http://schemas.microsoft.com/office/powerpoint/2010/main" val="2552556174"/>
              </p:ext>
            </p:extLst>
          </p:nvPr>
        </p:nvGraphicFramePr>
        <p:xfrm>
          <a:off x="4629149" y="1908355"/>
          <a:ext cx="4184650" cy="3871117"/>
        </p:xfrm>
        <a:graphic>
          <a:graphicData uri="http://schemas.openxmlformats.org/drawingml/2006/chart">
            <c:chart xmlns:c="http://schemas.openxmlformats.org/drawingml/2006/chart" xmlns:r="http://schemas.openxmlformats.org/officeDocument/2006/relationships" r:id="rId3"/>
          </a:graphicData>
        </a:graphic>
      </p:graphicFrame>
      <p:sp>
        <p:nvSpPr>
          <p:cNvPr id="3" name="Oval 2"/>
          <p:cNvSpPr/>
          <p:nvPr/>
        </p:nvSpPr>
        <p:spPr>
          <a:xfrm>
            <a:off x="6721474" y="2532085"/>
            <a:ext cx="1101725" cy="1093587"/>
          </a:xfrm>
          <a:prstGeom prst="ellipse">
            <a:avLst/>
          </a:prstGeom>
          <a:solidFill>
            <a:schemeClr val="accent1">
              <a:alpha val="0"/>
            </a:schemeClr>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 name="Oval 7"/>
          <p:cNvSpPr/>
          <p:nvPr/>
        </p:nvSpPr>
        <p:spPr>
          <a:xfrm>
            <a:off x="2407840" y="3350400"/>
            <a:ext cx="1033859" cy="987029"/>
          </a:xfrm>
          <a:prstGeom prst="ellipse">
            <a:avLst/>
          </a:prstGeom>
          <a:solidFill>
            <a:schemeClr val="accent1">
              <a:alpha val="0"/>
            </a:schemeClr>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7" name="Straight Connector 6"/>
          <p:cNvCxnSpPr/>
          <p:nvPr/>
        </p:nvCxnSpPr>
        <p:spPr>
          <a:xfrm>
            <a:off x="2407840" y="1996440"/>
            <a:ext cx="0" cy="2819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21474" y="1940700"/>
            <a:ext cx="0" cy="2819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92480" y="2532085"/>
            <a:ext cx="1382879" cy="369332"/>
          </a:xfrm>
          <a:prstGeom prst="rect">
            <a:avLst/>
          </a:prstGeom>
          <a:noFill/>
        </p:spPr>
        <p:txBody>
          <a:bodyPr wrap="none" rtlCol="0">
            <a:spAutoFit/>
          </a:bodyPr>
          <a:lstStyle/>
          <a:p>
            <a:r>
              <a:rPr lang="en-US" dirty="0" smtClean="0"/>
              <a:t>5-point scale</a:t>
            </a:r>
            <a:endParaRPr lang="en-US" dirty="0"/>
          </a:p>
        </p:txBody>
      </p:sp>
      <p:sp>
        <p:nvSpPr>
          <p:cNvPr id="14" name="TextBox 13"/>
          <p:cNvSpPr txBox="1"/>
          <p:nvPr/>
        </p:nvSpPr>
        <p:spPr>
          <a:xfrm>
            <a:off x="2617319" y="2130487"/>
            <a:ext cx="1382879" cy="369332"/>
          </a:xfrm>
          <a:prstGeom prst="rect">
            <a:avLst/>
          </a:prstGeom>
          <a:noFill/>
        </p:spPr>
        <p:txBody>
          <a:bodyPr wrap="none" rtlCol="0">
            <a:spAutoFit/>
          </a:bodyPr>
          <a:lstStyle/>
          <a:p>
            <a:r>
              <a:rPr lang="en-US" dirty="0"/>
              <a:t>7</a:t>
            </a:r>
            <a:r>
              <a:rPr lang="en-US" dirty="0" smtClean="0"/>
              <a:t>-point scale</a:t>
            </a:r>
            <a:endParaRPr lang="en-US" dirty="0"/>
          </a:p>
        </p:txBody>
      </p:sp>
      <p:sp>
        <p:nvSpPr>
          <p:cNvPr id="15" name="TextBox 14"/>
          <p:cNvSpPr txBox="1"/>
          <p:nvPr/>
        </p:nvSpPr>
        <p:spPr>
          <a:xfrm>
            <a:off x="7272336" y="1996440"/>
            <a:ext cx="1382879" cy="369332"/>
          </a:xfrm>
          <a:prstGeom prst="rect">
            <a:avLst/>
          </a:prstGeom>
          <a:noFill/>
        </p:spPr>
        <p:txBody>
          <a:bodyPr wrap="none" rtlCol="0">
            <a:spAutoFit/>
          </a:bodyPr>
          <a:lstStyle/>
          <a:p>
            <a:r>
              <a:rPr lang="en-US" dirty="0"/>
              <a:t>7</a:t>
            </a:r>
            <a:r>
              <a:rPr lang="en-US" dirty="0" smtClean="0"/>
              <a:t>-point scale</a:t>
            </a:r>
            <a:endParaRPr lang="en-US" dirty="0"/>
          </a:p>
        </p:txBody>
      </p:sp>
      <p:sp>
        <p:nvSpPr>
          <p:cNvPr id="16" name="TextBox 15"/>
          <p:cNvSpPr txBox="1"/>
          <p:nvPr/>
        </p:nvSpPr>
        <p:spPr>
          <a:xfrm>
            <a:off x="4968240" y="2532085"/>
            <a:ext cx="1382879" cy="369332"/>
          </a:xfrm>
          <a:prstGeom prst="rect">
            <a:avLst/>
          </a:prstGeom>
          <a:noFill/>
        </p:spPr>
        <p:txBody>
          <a:bodyPr wrap="none" rtlCol="0">
            <a:spAutoFit/>
          </a:bodyPr>
          <a:lstStyle/>
          <a:p>
            <a:r>
              <a:rPr lang="en-US" dirty="0" smtClean="0"/>
              <a:t>5-point scale</a:t>
            </a:r>
            <a:endParaRPr lang="en-US" dirty="0"/>
          </a:p>
        </p:txBody>
      </p:sp>
      <p:sp>
        <p:nvSpPr>
          <p:cNvPr id="17" name="TextBox 16"/>
          <p:cNvSpPr txBox="1"/>
          <p:nvPr/>
        </p:nvSpPr>
        <p:spPr>
          <a:xfrm>
            <a:off x="274320" y="5863828"/>
            <a:ext cx="8741752" cy="646331"/>
          </a:xfrm>
          <a:prstGeom prst="rect">
            <a:avLst/>
          </a:prstGeom>
          <a:noFill/>
        </p:spPr>
        <p:txBody>
          <a:bodyPr wrap="none" rtlCol="0">
            <a:spAutoFit/>
          </a:bodyPr>
          <a:lstStyle/>
          <a:p>
            <a:r>
              <a:rPr lang="en-US" dirty="0" smtClean="0"/>
              <a:t>5-point scale: 1 = strongly disagree/not at all/never to 5 = strongly agree/very much/always</a:t>
            </a:r>
          </a:p>
          <a:p>
            <a:r>
              <a:rPr lang="en-US" dirty="0" smtClean="0"/>
              <a:t>7-point scale: </a:t>
            </a:r>
            <a:r>
              <a:rPr lang="en-US" dirty="0"/>
              <a:t>1 = strongly disagree/not at all/never to </a:t>
            </a:r>
            <a:r>
              <a:rPr lang="en-US" dirty="0" smtClean="0"/>
              <a:t>7 </a:t>
            </a:r>
            <a:r>
              <a:rPr lang="en-US" dirty="0"/>
              <a:t>= strongly agree/very much/always</a:t>
            </a:r>
          </a:p>
        </p:txBody>
      </p:sp>
    </p:spTree>
    <p:extLst>
      <p:ext uri="{BB962C8B-B14F-4D97-AF65-F5344CB8AC3E}">
        <p14:creationId xmlns:p14="http://schemas.microsoft.com/office/powerpoint/2010/main" val="10685547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B8B074-E3A3-4033-95E9-3A82686FB263}" type="slidenum">
              <a:rPr lang="en-US" smtClean="0"/>
              <a:pPr/>
              <a:t>27</a:t>
            </a:fld>
            <a:endParaRPr lang="en-US"/>
          </a:p>
        </p:txBody>
      </p:sp>
      <p:sp>
        <p:nvSpPr>
          <p:cNvPr id="5" name="Title 6"/>
          <p:cNvSpPr txBox="1">
            <a:spLocks/>
          </p:cNvSpPr>
          <p:nvPr/>
        </p:nvSpPr>
        <p:spPr>
          <a:xfrm>
            <a:off x="359764" y="127000"/>
            <a:ext cx="8634335" cy="169300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Percent of Students with Office Discipline Referrals (ODR) Before and </a:t>
            </a:r>
            <a:r>
              <a:rPr lang="en-US" sz="3600" dirty="0"/>
              <a:t>A</a:t>
            </a:r>
            <a:r>
              <a:rPr lang="en-US" sz="3600" dirty="0" smtClean="0"/>
              <a:t>fter Training Delivery</a:t>
            </a:r>
            <a:endParaRPr lang="en-US" sz="3600" dirty="0"/>
          </a:p>
        </p:txBody>
      </p:sp>
      <p:cxnSp>
        <p:nvCxnSpPr>
          <p:cNvPr id="7" name="Straight Arrow Connector 6"/>
          <p:cNvCxnSpPr/>
          <p:nvPr/>
        </p:nvCxnSpPr>
        <p:spPr>
          <a:xfrm flipH="1">
            <a:off x="7604235" y="3800231"/>
            <a:ext cx="15765" cy="5758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718069" y="3035984"/>
            <a:ext cx="3114869" cy="923330"/>
          </a:xfrm>
          <a:prstGeom prst="rect">
            <a:avLst/>
          </a:prstGeom>
          <a:noFill/>
        </p:spPr>
        <p:txBody>
          <a:bodyPr wrap="square" rtlCol="0">
            <a:spAutoFit/>
          </a:bodyPr>
          <a:lstStyle/>
          <a:p>
            <a:pPr algn="ctr"/>
            <a:r>
              <a:rPr lang="en-US" dirty="0" smtClean="0"/>
              <a:t>Beware of percentages based on low enrollment (e.g. 1 out of  3 students = 33%)</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849632695"/>
              </p:ext>
            </p:extLst>
          </p:nvPr>
        </p:nvGraphicFramePr>
        <p:xfrm>
          <a:off x="104931" y="2395904"/>
          <a:ext cx="4572000" cy="396044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497743307"/>
              </p:ext>
            </p:extLst>
          </p:nvPr>
        </p:nvGraphicFramePr>
        <p:xfrm>
          <a:off x="4545595" y="2395904"/>
          <a:ext cx="4336825" cy="39604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7540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t>
            </a:r>
            <a:r>
              <a:rPr lang="en-US" dirty="0" smtClean="0"/>
              <a:t>PRIDE</a:t>
            </a:r>
            <a:endParaRPr lang="en-US" dirty="0"/>
          </a:p>
        </p:txBody>
      </p:sp>
      <p:sp>
        <p:nvSpPr>
          <p:cNvPr id="3" name="Content Placeholder 2"/>
          <p:cNvSpPr>
            <a:spLocks noGrp="1"/>
          </p:cNvSpPr>
          <p:nvPr>
            <p:ph idx="1"/>
          </p:nvPr>
        </p:nvSpPr>
        <p:spPr>
          <a:xfrm>
            <a:off x="457200" y="1600200"/>
            <a:ext cx="8229600" cy="4958255"/>
          </a:xfrm>
        </p:spPr>
        <p:txBody>
          <a:bodyPr>
            <a:normAutofit/>
          </a:bodyPr>
          <a:lstStyle/>
          <a:p>
            <a:endParaRPr lang="en-US" dirty="0" smtClean="0"/>
          </a:p>
          <a:p>
            <a:pPr marL="0" indent="0">
              <a:buNone/>
            </a:pP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28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210063892"/>
              </p:ext>
            </p:extLst>
          </p:nvPr>
        </p:nvGraphicFramePr>
        <p:xfrm>
          <a:off x="599090" y="1749972"/>
          <a:ext cx="7519626" cy="2228303"/>
        </p:xfrm>
        <a:graphic>
          <a:graphicData uri="http://schemas.openxmlformats.org/drawingml/2006/table">
            <a:tbl>
              <a:tblPr firstRow="1" bandRow="1">
                <a:tableStyleId>{5C22544A-7EE6-4342-B048-85BDC9FD1C3A}</a:tableStyleId>
              </a:tblPr>
              <a:tblGrid>
                <a:gridCol w="2506542">
                  <a:extLst>
                    <a:ext uri="{9D8B030D-6E8A-4147-A177-3AD203B41FA5}">
                      <a16:colId xmlns:a16="http://schemas.microsoft.com/office/drawing/2014/main" val="20000"/>
                    </a:ext>
                  </a:extLst>
                </a:gridCol>
                <a:gridCol w="2506542">
                  <a:extLst>
                    <a:ext uri="{9D8B030D-6E8A-4147-A177-3AD203B41FA5}">
                      <a16:colId xmlns:a16="http://schemas.microsoft.com/office/drawing/2014/main" val="20001"/>
                    </a:ext>
                  </a:extLst>
                </a:gridCol>
                <a:gridCol w="2506542">
                  <a:extLst>
                    <a:ext uri="{9D8B030D-6E8A-4147-A177-3AD203B41FA5}">
                      <a16:colId xmlns:a16="http://schemas.microsoft.com/office/drawing/2014/main" val="20002"/>
                    </a:ext>
                  </a:extLst>
                </a:gridCol>
              </a:tblGrid>
              <a:tr h="642949">
                <a:tc>
                  <a:txBody>
                    <a:bodyPr/>
                    <a:lstStyle/>
                    <a:p>
                      <a:pPr marL="0" indent="0" algn="ctr">
                        <a:buFont typeface="Arial" panose="020B0604020202020204" pitchFamily="34" charset="0"/>
                        <a:buNone/>
                      </a:pPr>
                      <a:r>
                        <a:rPr lang="en-US" sz="2400" dirty="0" smtClean="0"/>
                        <a:t>Y1 (2017-18)</a:t>
                      </a:r>
                      <a:endParaRPr lang="en-US" sz="2400" dirty="0"/>
                    </a:p>
                  </a:txBody>
                  <a:tcPr/>
                </a:tc>
                <a:tc>
                  <a:txBody>
                    <a:bodyPr/>
                    <a:lstStyle/>
                    <a:p>
                      <a:pPr marL="0" indent="0" algn="ctr">
                        <a:buFont typeface="Arial" panose="020B0604020202020204" pitchFamily="34" charset="0"/>
                        <a:buNone/>
                      </a:pPr>
                      <a:r>
                        <a:rPr lang="en-US" sz="2400" dirty="0" smtClean="0"/>
                        <a:t>Y2 (2018-19)</a:t>
                      </a:r>
                      <a:endParaRPr lang="en-US" sz="2400" dirty="0"/>
                    </a:p>
                  </a:txBody>
                  <a:tcPr/>
                </a:tc>
                <a:tc>
                  <a:txBody>
                    <a:bodyPr/>
                    <a:lstStyle/>
                    <a:p>
                      <a:pPr marL="0" indent="0" algn="ctr">
                        <a:buFont typeface="Arial" panose="020B0604020202020204" pitchFamily="34" charset="0"/>
                        <a:buNone/>
                      </a:pPr>
                      <a:r>
                        <a:rPr lang="en-US" sz="2400" dirty="0" smtClean="0"/>
                        <a:t>Y3 (2019-20)</a:t>
                      </a:r>
                      <a:endParaRPr lang="en-US" sz="2400" dirty="0"/>
                    </a:p>
                  </a:txBody>
                  <a:tcPr/>
                </a:tc>
                <a:extLst>
                  <a:ext uri="{0D108BD9-81ED-4DB2-BD59-A6C34878D82A}">
                    <a16:rowId xmlns:a16="http://schemas.microsoft.com/office/drawing/2014/main" val="10000"/>
                  </a:ext>
                </a:extLst>
              </a:tr>
              <a:tr h="1585354">
                <a:tc>
                  <a:txBody>
                    <a:bodyPr/>
                    <a:lstStyle/>
                    <a:p>
                      <a:pPr marL="0" indent="0">
                        <a:buFont typeface="Arial" panose="020B0604020202020204" pitchFamily="34" charset="0"/>
                        <a:buNone/>
                      </a:pPr>
                      <a:r>
                        <a:rPr lang="en-US" sz="2400" dirty="0" smtClean="0"/>
                        <a:t>Initial</a:t>
                      </a:r>
                      <a:r>
                        <a:rPr lang="en-US" sz="2400" baseline="0" dirty="0" smtClean="0"/>
                        <a:t> Development of PD materials with Focus Group input</a:t>
                      </a:r>
                      <a:endParaRPr lang="en-US" sz="2400" dirty="0"/>
                    </a:p>
                  </a:txBody>
                  <a:tcPr/>
                </a:tc>
                <a:tc>
                  <a:txBody>
                    <a:bodyPr/>
                    <a:lstStyle/>
                    <a:p>
                      <a:pPr marL="0" indent="0">
                        <a:buFont typeface="Arial" panose="020B0604020202020204" pitchFamily="34" charset="0"/>
                        <a:buNone/>
                      </a:pPr>
                      <a:r>
                        <a:rPr lang="en-US" sz="2400" dirty="0" smtClean="0"/>
                        <a:t>Feasibility Testing in</a:t>
                      </a:r>
                      <a:r>
                        <a:rPr lang="en-US" sz="2400" baseline="0" dirty="0" smtClean="0"/>
                        <a:t> High Schools </a:t>
                      </a:r>
                      <a:endParaRPr lang="en-US" sz="2400" dirty="0"/>
                    </a:p>
                  </a:txBody>
                  <a:tcPr/>
                </a:tc>
                <a:tc>
                  <a:txBody>
                    <a:bodyPr/>
                    <a:lstStyle/>
                    <a:p>
                      <a:pPr marL="0" indent="0">
                        <a:buFont typeface="Arial" panose="020B0604020202020204" pitchFamily="34" charset="0"/>
                        <a:buNone/>
                      </a:pPr>
                      <a:r>
                        <a:rPr lang="en-US" sz="2400" dirty="0" smtClean="0"/>
                        <a:t>Pilot Test in High Schools</a:t>
                      </a:r>
                      <a:endParaRPr lang="en-US" sz="2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144829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PRIDE Feasibility Study: </a:t>
            </a:r>
            <a:r>
              <a:rPr lang="en-US" dirty="0" smtClean="0">
                <a:solidFill>
                  <a:srgbClr val="C00000"/>
                </a:solidFill>
              </a:rPr>
              <a:t>Preliminary</a:t>
            </a:r>
            <a:r>
              <a:rPr lang="en-US" dirty="0" smtClean="0"/>
              <a:t> Outcomes</a:t>
            </a:r>
            <a:endParaRPr lang="en-US" dirty="0"/>
          </a:p>
        </p:txBody>
      </p:sp>
      <p:sp>
        <p:nvSpPr>
          <p:cNvPr id="3" name="Content Placeholder 2"/>
          <p:cNvSpPr>
            <a:spLocks noGrp="1"/>
          </p:cNvSpPr>
          <p:nvPr>
            <p:ph idx="1"/>
          </p:nvPr>
        </p:nvSpPr>
        <p:spPr/>
        <p:txBody>
          <a:bodyPr>
            <a:normAutofit/>
          </a:bodyPr>
          <a:lstStyle/>
          <a:p>
            <a:r>
              <a:rPr lang="en-US" dirty="0" smtClean="0"/>
              <a:t>3 participating schools</a:t>
            </a:r>
          </a:p>
          <a:p>
            <a:r>
              <a:rPr lang="en-US" dirty="0" smtClean="0"/>
              <a:t>49 participating staff</a:t>
            </a:r>
          </a:p>
          <a:p>
            <a:r>
              <a:rPr lang="en-US" dirty="0" smtClean="0"/>
              <a:t>27 </a:t>
            </a:r>
            <a:r>
              <a:rPr lang="en-US" dirty="0" smtClean="0"/>
              <a:t>early adopters </a:t>
            </a:r>
            <a:r>
              <a:rPr lang="en-US" dirty="0" smtClean="0"/>
              <a:t>at T1 </a:t>
            </a:r>
          </a:p>
          <a:p>
            <a:r>
              <a:rPr lang="en-US" dirty="0" smtClean="0"/>
              <a:t>All </a:t>
            </a:r>
            <a:r>
              <a:rPr lang="en-US" dirty="0" smtClean="0"/>
              <a:t>grade levels (9</a:t>
            </a:r>
            <a:r>
              <a:rPr lang="en-US" baseline="30000" dirty="0" smtClean="0"/>
              <a:t>th</a:t>
            </a:r>
            <a:r>
              <a:rPr lang="en-US" dirty="0" smtClean="0"/>
              <a:t> – 12</a:t>
            </a:r>
            <a:r>
              <a:rPr lang="en-US" baseline="30000" dirty="0" smtClean="0"/>
              <a:t>th</a:t>
            </a:r>
            <a:r>
              <a:rPr lang="en-US" dirty="0" smtClean="0"/>
              <a:t>)</a:t>
            </a:r>
          </a:p>
          <a:p>
            <a:r>
              <a:rPr lang="en-US" dirty="0" smtClean="0"/>
              <a:t>Teaching experience: 0-more than 10 years</a:t>
            </a:r>
          </a:p>
          <a:p>
            <a:pPr lvl="1"/>
            <a:endParaRPr lang="en-US" dirty="0" smtClean="0"/>
          </a:p>
        </p:txBody>
      </p:sp>
      <p:sp>
        <p:nvSpPr>
          <p:cNvPr id="4" name="Slide Number Placeholder 3"/>
          <p:cNvSpPr>
            <a:spLocks noGrp="1"/>
          </p:cNvSpPr>
          <p:nvPr>
            <p:ph type="sldNum" sz="quarter" idx="12"/>
          </p:nvPr>
        </p:nvSpPr>
        <p:spPr/>
        <p:txBody>
          <a:bodyPr/>
          <a:lstStyle/>
          <a:p>
            <a:fld id="{1AB8B074-E3A3-4033-95E9-3A82686FB263}" type="slidenum">
              <a:rPr lang="en-US" smtClean="0"/>
              <a:pPr/>
              <a:t>29</a:t>
            </a:fld>
            <a:endParaRPr lang="en-US"/>
          </a:p>
        </p:txBody>
      </p:sp>
    </p:spTree>
    <p:extLst>
      <p:ext uri="{BB962C8B-B14F-4D97-AF65-F5344CB8AC3E}">
        <p14:creationId xmlns:p14="http://schemas.microsoft.com/office/powerpoint/2010/main" val="3611657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658678" y="1191986"/>
            <a:ext cx="7620000" cy="4867852"/>
          </a:xfrm>
        </p:spPr>
        <p:txBody>
          <a:bodyPr vert="horz" lIns="91440" tIns="45720" rIns="91440" bIns="45720" rtlCol="0" anchor="t">
            <a:normAutofit/>
          </a:bodyPr>
          <a:lstStyle/>
          <a:p>
            <a:pPr marL="514350" indent="-514350">
              <a:buFont typeface="+mj-lt"/>
              <a:buAutoNum type="arabicPeriod"/>
            </a:pPr>
            <a:endParaRPr lang="en-US" sz="2600" dirty="0" smtClean="0"/>
          </a:p>
          <a:p>
            <a:pPr marL="514350" indent="-514350">
              <a:buFont typeface="+mj-lt"/>
              <a:buAutoNum type="arabicPeriod"/>
            </a:pPr>
            <a:endParaRPr lang="en-US" sz="2600" dirty="0"/>
          </a:p>
          <a:p>
            <a:pPr marL="514350" indent="-514350">
              <a:buFont typeface="+mj-lt"/>
              <a:buAutoNum type="arabicPeriod"/>
            </a:pPr>
            <a:r>
              <a:rPr lang="en-US" sz="2600" dirty="0" smtClean="0"/>
              <a:t>Overview </a:t>
            </a:r>
            <a:r>
              <a:rPr lang="en-US" sz="2600" dirty="0"/>
              <a:t>of Project PRIDE </a:t>
            </a:r>
            <a:endParaRPr lang="en-US" sz="2600" dirty="0" smtClean="0"/>
          </a:p>
          <a:p>
            <a:pPr marL="514350" indent="-514350">
              <a:buFont typeface="+mj-lt"/>
              <a:buAutoNum type="arabicPeriod"/>
            </a:pPr>
            <a:r>
              <a:rPr lang="en-US" sz="2600" dirty="0" smtClean="0"/>
              <a:t>Discussion of current behavior support practices</a:t>
            </a:r>
          </a:p>
          <a:p>
            <a:pPr marL="514350" indent="-514350">
              <a:buFont typeface="+mj-lt"/>
              <a:buAutoNum type="arabicPeriod"/>
            </a:pPr>
            <a:r>
              <a:rPr lang="en-US" sz="2600" dirty="0" smtClean="0"/>
              <a:t>Why restorative practices?</a:t>
            </a:r>
            <a:endParaRPr lang="en-US" sz="2200" dirty="0" smtClean="0"/>
          </a:p>
          <a:p>
            <a:pPr marL="514350" indent="-514350">
              <a:buFont typeface="+mj-lt"/>
              <a:buAutoNum type="arabicPeriod"/>
            </a:pPr>
            <a:r>
              <a:rPr lang="en-US" sz="2600" dirty="0" smtClean="0"/>
              <a:t>Initial data </a:t>
            </a:r>
            <a:endParaRPr lang="en-US" sz="2600" dirty="0"/>
          </a:p>
          <a:p>
            <a:pPr marL="514350" indent="-514350">
              <a:buFont typeface="+mj-lt"/>
              <a:buAutoNum type="arabicPeriod"/>
            </a:pPr>
            <a:r>
              <a:rPr lang="en-US" sz="2600" dirty="0" smtClean="0"/>
              <a:t>Concluding discussion: challenges and opportunities</a:t>
            </a:r>
          </a:p>
        </p:txBody>
      </p:sp>
      <p:sp>
        <p:nvSpPr>
          <p:cNvPr id="4" name="Slide Number Placeholder 3"/>
          <p:cNvSpPr>
            <a:spLocks noGrp="1"/>
          </p:cNvSpPr>
          <p:nvPr>
            <p:ph type="sldNum" sz="quarter" idx="12"/>
          </p:nvPr>
        </p:nvSpPr>
        <p:spPr/>
        <p:txBody>
          <a:bodyPr/>
          <a:lstStyle/>
          <a:p>
            <a:fld id="{1AB8B074-E3A3-4033-95E9-3A82686FB263}" type="slidenum">
              <a:rPr lang="en-US" smtClean="0"/>
              <a:pPr/>
              <a:t>3</a:t>
            </a:fld>
            <a:endParaRPr lang="en-US" dirty="0"/>
          </a:p>
        </p:txBody>
      </p:sp>
    </p:spTree>
    <p:extLst>
      <p:ext uri="{BB962C8B-B14F-4D97-AF65-F5344CB8AC3E}">
        <p14:creationId xmlns:p14="http://schemas.microsoft.com/office/powerpoint/2010/main" val="24320690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Survey Pre and Mid</a:t>
            </a:r>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30</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566008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686909" y="6356350"/>
            <a:ext cx="5864773" cy="369332"/>
          </a:xfrm>
          <a:prstGeom prst="rect">
            <a:avLst/>
          </a:prstGeom>
          <a:noFill/>
        </p:spPr>
        <p:txBody>
          <a:bodyPr wrap="square" rtlCol="0">
            <a:spAutoFit/>
          </a:bodyPr>
          <a:lstStyle/>
          <a:p>
            <a:pPr algn="ctr"/>
            <a:r>
              <a:rPr lang="en-US" dirty="0" smtClean="0"/>
              <a:t>1 = strongly disagree, 5 = strongly agree</a:t>
            </a:r>
            <a:endParaRPr lang="en-US" dirty="0"/>
          </a:p>
        </p:txBody>
      </p:sp>
    </p:spTree>
    <p:extLst>
      <p:ext uri="{BB962C8B-B14F-4D97-AF65-F5344CB8AC3E}">
        <p14:creationId xmlns:p14="http://schemas.microsoft.com/office/powerpoint/2010/main" val="2313163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Survey Pre and Mid</a:t>
            </a:r>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31</a:t>
            </a:fld>
            <a:endParaRPr lang="en-US"/>
          </a:p>
        </p:txBody>
      </p:sp>
      <p:sp>
        <p:nvSpPr>
          <p:cNvPr id="6" name="TextBox 5"/>
          <p:cNvSpPr txBox="1"/>
          <p:nvPr/>
        </p:nvSpPr>
        <p:spPr>
          <a:xfrm>
            <a:off x="1686909" y="6356350"/>
            <a:ext cx="5864773" cy="369332"/>
          </a:xfrm>
          <a:prstGeom prst="rect">
            <a:avLst/>
          </a:prstGeom>
          <a:noFill/>
        </p:spPr>
        <p:txBody>
          <a:bodyPr wrap="square" rtlCol="0">
            <a:spAutoFit/>
          </a:bodyPr>
          <a:lstStyle/>
          <a:p>
            <a:pPr algn="ctr"/>
            <a:r>
              <a:rPr lang="en-US" dirty="0" smtClean="0"/>
              <a:t>1 = strongly disagree, 5 = strongly agree</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2113776570"/>
              </p:ext>
            </p:extLst>
          </p:nvPr>
        </p:nvGraphicFramePr>
        <p:xfrm>
          <a:off x="299545" y="1182414"/>
          <a:ext cx="8655269" cy="51697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9645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Survey Pre and Mid</a:t>
            </a:r>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32</a:t>
            </a:fld>
            <a:endParaRPr lang="en-US"/>
          </a:p>
        </p:txBody>
      </p:sp>
      <p:sp>
        <p:nvSpPr>
          <p:cNvPr id="6" name="TextBox 5"/>
          <p:cNvSpPr txBox="1"/>
          <p:nvPr/>
        </p:nvSpPr>
        <p:spPr>
          <a:xfrm>
            <a:off x="1686909" y="6356350"/>
            <a:ext cx="5864773" cy="369332"/>
          </a:xfrm>
          <a:prstGeom prst="rect">
            <a:avLst/>
          </a:prstGeom>
          <a:noFill/>
        </p:spPr>
        <p:txBody>
          <a:bodyPr wrap="square" rtlCol="0">
            <a:spAutoFit/>
          </a:bodyPr>
          <a:lstStyle/>
          <a:p>
            <a:pPr algn="ctr"/>
            <a:r>
              <a:rPr lang="en-US" dirty="0" smtClean="0"/>
              <a:t>1 = strongly disagree, 5 = strongly agree</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360008234"/>
              </p:ext>
            </p:extLst>
          </p:nvPr>
        </p:nvGraphicFramePr>
        <p:xfrm>
          <a:off x="457200" y="1135117"/>
          <a:ext cx="8229600" cy="49503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5108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Adopters</a:t>
            </a:r>
            <a:endParaRPr lang="en-US" dirty="0"/>
          </a:p>
        </p:txBody>
      </p:sp>
      <p:sp>
        <p:nvSpPr>
          <p:cNvPr id="3" name="Content Placeholder 2"/>
          <p:cNvSpPr>
            <a:spLocks noGrp="1"/>
          </p:cNvSpPr>
          <p:nvPr>
            <p:ph idx="1"/>
          </p:nvPr>
        </p:nvSpPr>
        <p:spPr/>
        <p:txBody>
          <a:bodyPr>
            <a:normAutofit lnSpcReduction="10000"/>
          </a:bodyPr>
          <a:lstStyle/>
          <a:p>
            <a:r>
              <a:rPr lang="en-US" dirty="0" smtClean="0"/>
              <a:t>On a 5-point Likert scale:</a:t>
            </a:r>
          </a:p>
          <a:p>
            <a:endParaRPr lang="en-US" dirty="0"/>
          </a:p>
          <a:p>
            <a:pPr lvl="1"/>
            <a:r>
              <a:rPr lang="en-US" dirty="0" smtClean="0"/>
              <a:t>The </a:t>
            </a:r>
            <a:r>
              <a:rPr lang="en-US" dirty="0"/>
              <a:t>presence of bullying in the school decreased from </a:t>
            </a:r>
            <a:r>
              <a:rPr lang="en-US" i="1" dirty="0"/>
              <a:t>M</a:t>
            </a:r>
            <a:r>
              <a:rPr lang="en-US" dirty="0"/>
              <a:t> = 3.06 (</a:t>
            </a:r>
            <a:r>
              <a:rPr lang="en-US" i="1" dirty="0"/>
              <a:t>SD</a:t>
            </a:r>
            <a:r>
              <a:rPr lang="en-US" dirty="0"/>
              <a:t> = .66) to </a:t>
            </a:r>
            <a:r>
              <a:rPr lang="en-US" i="1" dirty="0"/>
              <a:t>M</a:t>
            </a:r>
            <a:r>
              <a:rPr lang="en-US" dirty="0"/>
              <a:t> = 2.82 (</a:t>
            </a:r>
            <a:r>
              <a:rPr lang="en-US" i="1" dirty="0"/>
              <a:t>SD</a:t>
            </a:r>
            <a:r>
              <a:rPr lang="en-US" dirty="0"/>
              <a:t> = .46), (</a:t>
            </a:r>
            <a:r>
              <a:rPr lang="en-US" i="1" dirty="0"/>
              <a:t>N</a:t>
            </a:r>
            <a:r>
              <a:rPr lang="en-US" dirty="0"/>
              <a:t> = 11, </a:t>
            </a:r>
            <a:r>
              <a:rPr lang="en-US" i="1" dirty="0"/>
              <a:t>ns</a:t>
            </a:r>
            <a:r>
              <a:rPr lang="en-US" dirty="0"/>
              <a:t>); </a:t>
            </a:r>
            <a:endParaRPr lang="en-US" dirty="0" smtClean="0"/>
          </a:p>
          <a:p>
            <a:pPr lvl="1"/>
            <a:r>
              <a:rPr lang="en-US" dirty="0" smtClean="0"/>
              <a:t>PBIS </a:t>
            </a:r>
            <a:r>
              <a:rPr lang="en-US" dirty="0"/>
              <a:t>implementation increased from </a:t>
            </a:r>
            <a:r>
              <a:rPr lang="en-US" i="1" dirty="0"/>
              <a:t>M</a:t>
            </a:r>
            <a:r>
              <a:rPr lang="en-US" dirty="0"/>
              <a:t> = 3.28 </a:t>
            </a:r>
            <a:r>
              <a:rPr lang="en-US" i="1" dirty="0"/>
              <a:t>(SD</a:t>
            </a:r>
            <a:r>
              <a:rPr lang="en-US" dirty="0"/>
              <a:t> = .61) to </a:t>
            </a:r>
            <a:r>
              <a:rPr lang="en-US" i="1" dirty="0"/>
              <a:t>M</a:t>
            </a:r>
            <a:r>
              <a:rPr lang="en-US" dirty="0"/>
              <a:t> = 3.80 (</a:t>
            </a:r>
            <a:r>
              <a:rPr lang="en-US" i="1" dirty="0"/>
              <a:t>SD</a:t>
            </a:r>
            <a:r>
              <a:rPr lang="en-US" dirty="0"/>
              <a:t> = .46) (</a:t>
            </a:r>
            <a:r>
              <a:rPr lang="en-US" i="1" dirty="0"/>
              <a:t>N</a:t>
            </a:r>
            <a:r>
              <a:rPr lang="en-US" dirty="0"/>
              <a:t> = 10, </a:t>
            </a:r>
            <a:r>
              <a:rPr lang="en-US" i="1" dirty="0"/>
              <a:t>p</a:t>
            </a:r>
            <a:r>
              <a:rPr lang="en-US" dirty="0"/>
              <a:t> &lt; .05); </a:t>
            </a:r>
            <a:endParaRPr lang="en-US" dirty="0" smtClean="0"/>
          </a:p>
          <a:p>
            <a:pPr lvl="1"/>
            <a:r>
              <a:rPr lang="en-US" dirty="0" smtClean="0"/>
              <a:t>restorative </a:t>
            </a:r>
            <a:r>
              <a:rPr lang="en-US" dirty="0"/>
              <a:t>practices implementation increased from </a:t>
            </a:r>
            <a:r>
              <a:rPr lang="en-US" i="1" dirty="0"/>
              <a:t>M</a:t>
            </a:r>
            <a:r>
              <a:rPr lang="en-US" dirty="0"/>
              <a:t> = 3.41 (</a:t>
            </a:r>
            <a:r>
              <a:rPr lang="en-US" i="1" dirty="0"/>
              <a:t>SD</a:t>
            </a:r>
            <a:r>
              <a:rPr lang="en-US" dirty="0"/>
              <a:t> = .62) to </a:t>
            </a:r>
            <a:r>
              <a:rPr lang="en-US" i="1" dirty="0"/>
              <a:t>M</a:t>
            </a:r>
            <a:r>
              <a:rPr lang="en-US" dirty="0"/>
              <a:t> = 3.95 (</a:t>
            </a:r>
            <a:r>
              <a:rPr lang="en-US" i="1" dirty="0"/>
              <a:t>SD</a:t>
            </a:r>
            <a:r>
              <a:rPr lang="en-US" dirty="0"/>
              <a:t> = .36), (</a:t>
            </a:r>
            <a:r>
              <a:rPr lang="en-US" i="1" dirty="0"/>
              <a:t>N</a:t>
            </a:r>
            <a:r>
              <a:rPr lang="en-US" dirty="0"/>
              <a:t> = 10, </a:t>
            </a:r>
            <a:r>
              <a:rPr lang="en-US" i="1" dirty="0"/>
              <a:t>p</a:t>
            </a:r>
            <a:r>
              <a:rPr lang="en-US" dirty="0"/>
              <a:t> = .056</a:t>
            </a:r>
            <a:r>
              <a:rPr lang="en-US" dirty="0" smtClean="0"/>
              <a:t>) </a:t>
            </a:r>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33</a:t>
            </a:fld>
            <a:endParaRPr lang="en-US"/>
          </a:p>
        </p:txBody>
      </p:sp>
    </p:spTree>
    <p:extLst>
      <p:ext uri="{BB962C8B-B14F-4D97-AF65-F5344CB8AC3E}">
        <p14:creationId xmlns:p14="http://schemas.microsoft.com/office/powerpoint/2010/main" val="796450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Concluding circle</a:t>
            </a:r>
            <a:endParaRPr lang="en-US" dirty="0"/>
          </a:p>
        </p:txBody>
      </p:sp>
      <p:sp>
        <p:nvSpPr>
          <p:cNvPr id="3" name="Content Placeholder 2"/>
          <p:cNvSpPr>
            <a:spLocks noGrp="1"/>
          </p:cNvSpPr>
          <p:nvPr>
            <p:ph idx="1"/>
          </p:nvPr>
        </p:nvSpPr>
        <p:spPr>
          <a:xfrm>
            <a:off x="457200" y="1530220"/>
            <a:ext cx="8229600" cy="4721290"/>
          </a:xfrm>
        </p:spPr>
        <p:txBody>
          <a:bodyPr/>
          <a:lstStyle/>
          <a:p>
            <a:r>
              <a:rPr lang="en-US" dirty="0" smtClean="0"/>
              <a:t>3 things you learned</a:t>
            </a:r>
          </a:p>
          <a:p>
            <a:r>
              <a:rPr lang="en-US" dirty="0" smtClean="0"/>
              <a:t>2 things you would like to learn more about</a:t>
            </a:r>
          </a:p>
          <a:p>
            <a:r>
              <a:rPr lang="en-US" dirty="0" smtClean="0"/>
              <a:t>1 thing you would like to try in your classroom</a:t>
            </a:r>
          </a:p>
          <a:p>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34</a:t>
            </a:fld>
            <a:endParaRPr lang="en-US"/>
          </a:p>
        </p:txBody>
      </p:sp>
    </p:spTree>
    <p:extLst>
      <p:ext uri="{BB962C8B-B14F-4D97-AF65-F5344CB8AC3E}">
        <p14:creationId xmlns:p14="http://schemas.microsoft.com/office/powerpoint/2010/main" val="27786442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marL="0" indent="0">
              <a:buNone/>
            </a:pPr>
            <a:endParaRPr lang="en-US" dirty="0"/>
          </a:p>
          <a:p>
            <a:pPr marL="0" indent="0" algn="ctr">
              <a:buNone/>
            </a:pPr>
            <a:r>
              <a:rPr lang="en-US" sz="4800" dirty="0"/>
              <a:t>Thank you!!</a:t>
            </a:r>
          </a:p>
        </p:txBody>
      </p:sp>
      <p:sp>
        <p:nvSpPr>
          <p:cNvPr id="4" name="Slide Number Placeholder 3"/>
          <p:cNvSpPr>
            <a:spLocks noGrp="1"/>
          </p:cNvSpPr>
          <p:nvPr>
            <p:ph type="sldNum" sz="quarter" idx="12"/>
          </p:nvPr>
        </p:nvSpPr>
        <p:spPr/>
        <p:txBody>
          <a:bodyPr/>
          <a:lstStyle/>
          <a:p>
            <a:fld id="{1AB8B074-E3A3-4033-95E9-3A82686FB263}" type="slidenum">
              <a:rPr lang="en-US" smtClean="0"/>
              <a:pPr/>
              <a:t>35</a:t>
            </a:fld>
            <a:endParaRPr lang="en-US"/>
          </a:p>
        </p:txBody>
      </p:sp>
    </p:spTree>
    <p:extLst>
      <p:ext uri="{BB962C8B-B14F-4D97-AF65-F5344CB8AC3E}">
        <p14:creationId xmlns:p14="http://schemas.microsoft.com/office/powerpoint/2010/main" val="2608794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Project: PRIDE</a:t>
            </a:r>
            <a:endParaRPr lang="en-US" dirty="0"/>
          </a:p>
        </p:txBody>
      </p:sp>
      <p:sp>
        <p:nvSpPr>
          <p:cNvPr id="3" name="Content Placeholder 2"/>
          <p:cNvSpPr>
            <a:spLocks noGrp="1"/>
          </p:cNvSpPr>
          <p:nvPr>
            <p:ph idx="1"/>
          </p:nvPr>
        </p:nvSpPr>
        <p:spPr>
          <a:xfrm>
            <a:off x="457200" y="1600200"/>
            <a:ext cx="8229600" cy="4958255"/>
          </a:xfrm>
        </p:spPr>
        <p:txBody>
          <a:bodyPr>
            <a:normAutofit fontScale="85000" lnSpcReduction="20000"/>
          </a:bodyPr>
          <a:lstStyle/>
          <a:p>
            <a:r>
              <a:rPr lang="en-US" dirty="0" smtClean="0"/>
              <a:t>PRIDE = </a:t>
            </a:r>
            <a:r>
              <a:rPr lang="en-US" b="1" u="sng" dirty="0" smtClean="0"/>
              <a:t>P</a:t>
            </a:r>
            <a:r>
              <a:rPr lang="en-US" dirty="0" smtClean="0"/>
              <a:t>ositive and </a:t>
            </a:r>
            <a:r>
              <a:rPr lang="en-US" b="1" u="sng" dirty="0" smtClean="0"/>
              <a:t>R</a:t>
            </a:r>
            <a:r>
              <a:rPr lang="en-US" dirty="0" smtClean="0"/>
              <a:t>estorative </a:t>
            </a:r>
            <a:r>
              <a:rPr lang="en-US" b="1" u="sng" dirty="0" smtClean="0"/>
              <a:t>I</a:t>
            </a:r>
            <a:r>
              <a:rPr lang="en-US" dirty="0" smtClean="0"/>
              <a:t>nvestment in </a:t>
            </a:r>
            <a:r>
              <a:rPr lang="en-US" b="1" u="sng" dirty="0" smtClean="0"/>
              <a:t>D</a:t>
            </a:r>
            <a:r>
              <a:rPr lang="en-US" dirty="0" smtClean="0"/>
              <a:t>iscipline in </a:t>
            </a:r>
            <a:r>
              <a:rPr lang="en-US" b="1" u="sng" dirty="0" smtClean="0"/>
              <a:t>E</a:t>
            </a:r>
            <a:r>
              <a:rPr lang="en-US" dirty="0" smtClean="0"/>
              <a:t>ducation</a:t>
            </a:r>
          </a:p>
          <a:p>
            <a:r>
              <a:rPr lang="en-US" dirty="0" smtClean="0"/>
              <a:t>Funded by the Institute of Education Sciences of the U.S. Department of Education (Award R305A170631) to</a:t>
            </a:r>
          </a:p>
          <a:p>
            <a:pPr lvl="1"/>
            <a:r>
              <a:rPr lang="en-US" dirty="0" smtClean="0"/>
              <a:t>Develop and test professional development (PD) for high school personnel that blends multi-tiered support systems such as PBIS and restorative practices in order to reduce disparities in discipline outcomes</a:t>
            </a:r>
          </a:p>
          <a:p>
            <a:r>
              <a:rPr lang="en-US" dirty="0" smtClean="0"/>
              <a:t>3 years: 2017-18 to 2019-20:</a:t>
            </a:r>
          </a:p>
          <a:p>
            <a:endParaRPr lang="en-US" dirty="0" smtClean="0"/>
          </a:p>
          <a:p>
            <a:pPr marL="0" indent="0">
              <a:buNone/>
            </a:pP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1AB8B074-E3A3-4033-95E9-3A82686FB263}" type="slidenum">
              <a:rPr lang="en-US" smtClean="0"/>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030760456"/>
              </p:ext>
            </p:extLst>
          </p:nvPr>
        </p:nvGraphicFramePr>
        <p:xfrm>
          <a:off x="899160" y="5071110"/>
          <a:ext cx="7345680" cy="1285240"/>
        </p:xfrm>
        <a:graphic>
          <a:graphicData uri="http://schemas.openxmlformats.org/drawingml/2006/table">
            <a:tbl>
              <a:tblPr firstRow="1" bandRow="1">
                <a:tableStyleId>{5C22544A-7EE6-4342-B048-85BDC9FD1C3A}</a:tableStyleId>
              </a:tblPr>
              <a:tblGrid>
                <a:gridCol w="2448560">
                  <a:extLst>
                    <a:ext uri="{9D8B030D-6E8A-4147-A177-3AD203B41FA5}">
                      <a16:colId xmlns:a16="http://schemas.microsoft.com/office/drawing/2014/main" val="20000"/>
                    </a:ext>
                  </a:extLst>
                </a:gridCol>
                <a:gridCol w="2448560">
                  <a:extLst>
                    <a:ext uri="{9D8B030D-6E8A-4147-A177-3AD203B41FA5}">
                      <a16:colId xmlns:a16="http://schemas.microsoft.com/office/drawing/2014/main" val="20001"/>
                    </a:ext>
                  </a:extLst>
                </a:gridCol>
                <a:gridCol w="2448560">
                  <a:extLst>
                    <a:ext uri="{9D8B030D-6E8A-4147-A177-3AD203B41FA5}">
                      <a16:colId xmlns:a16="http://schemas.microsoft.com/office/drawing/2014/main" val="20002"/>
                    </a:ext>
                  </a:extLst>
                </a:gridCol>
              </a:tblGrid>
              <a:tr h="370840">
                <a:tc>
                  <a:txBody>
                    <a:bodyPr/>
                    <a:lstStyle/>
                    <a:p>
                      <a:pPr marL="0" indent="0" algn="ctr">
                        <a:buFont typeface="Arial" panose="020B0604020202020204" pitchFamily="34" charset="0"/>
                        <a:buNone/>
                      </a:pPr>
                      <a:r>
                        <a:rPr lang="en-US" dirty="0" smtClean="0"/>
                        <a:t>Y1 (2017-18)</a:t>
                      </a:r>
                      <a:endParaRPr lang="en-US" dirty="0"/>
                    </a:p>
                  </a:txBody>
                  <a:tcPr/>
                </a:tc>
                <a:tc>
                  <a:txBody>
                    <a:bodyPr/>
                    <a:lstStyle/>
                    <a:p>
                      <a:pPr marL="0" indent="0" algn="ctr">
                        <a:buFont typeface="Arial" panose="020B0604020202020204" pitchFamily="34" charset="0"/>
                        <a:buNone/>
                      </a:pPr>
                      <a:r>
                        <a:rPr lang="en-US" dirty="0" smtClean="0"/>
                        <a:t>Y2 (2018-19)</a:t>
                      </a:r>
                      <a:endParaRPr lang="en-US" dirty="0"/>
                    </a:p>
                  </a:txBody>
                  <a:tcPr/>
                </a:tc>
                <a:tc>
                  <a:txBody>
                    <a:bodyPr/>
                    <a:lstStyle/>
                    <a:p>
                      <a:pPr marL="0" indent="0" algn="ctr">
                        <a:buFont typeface="Arial" panose="020B0604020202020204" pitchFamily="34" charset="0"/>
                        <a:buNone/>
                      </a:pPr>
                      <a:r>
                        <a:rPr lang="en-US" dirty="0" smtClean="0"/>
                        <a:t>Y3 (2019-20)</a:t>
                      </a:r>
                      <a:endParaRPr lang="en-US" dirty="0"/>
                    </a:p>
                  </a:txBody>
                  <a:tcPr/>
                </a:tc>
                <a:extLst>
                  <a:ext uri="{0D108BD9-81ED-4DB2-BD59-A6C34878D82A}">
                    <a16:rowId xmlns:a16="http://schemas.microsoft.com/office/drawing/2014/main" val="10000"/>
                  </a:ext>
                </a:extLst>
              </a:tr>
              <a:tr h="370840">
                <a:tc>
                  <a:txBody>
                    <a:bodyPr/>
                    <a:lstStyle/>
                    <a:p>
                      <a:pPr marL="0" indent="0">
                        <a:buFont typeface="Arial" panose="020B0604020202020204" pitchFamily="34" charset="0"/>
                        <a:buNone/>
                      </a:pPr>
                      <a:r>
                        <a:rPr lang="en-US" dirty="0" smtClean="0"/>
                        <a:t>Initial</a:t>
                      </a:r>
                      <a:r>
                        <a:rPr lang="en-US" baseline="0" dirty="0" smtClean="0"/>
                        <a:t> Development of PD materials with Focus Group input</a:t>
                      </a:r>
                      <a:endParaRPr lang="en-US" dirty="0"/>
                    </a:p>
                  </a:txBody>
                  <a:tcPr/>
                </a:tc>
                <a:tc>
                  <a:txBody>
                    <a:bodyPr/>
                    <a:lstStyle/>
                    <a:p>
                      <a:pPr marL="0" indent="0">
                        <a:buFont typeface="Arial" panose="020B0604020202020204" pitchFamily="34" charset="0"/>
                        <a:buNone/>
                      </a:pPr>
                      <a:r>
                        <a:rPr lang="en-US" dirty="0" smtClean="0"/>
                        <a:t>Feasibility Testing in</a:t>
                      </a:r>
                      <a:r>
                        <a:rPr lang="en-US" baseline="0" dirty="0" smtClean="0"/>
                        <a:t> High Schools </a:t>
                      </a:r>
                      <a:endParaRPr lang="en-US" dirty="0"/>
                    </a:p>
                  </a:txBody>
                  <a:tcPr/>
                </a:tc>
                <a:tc>
                  <a:txBody>
                    <a:bodyPr/>
                    <a:lstStyle/>
                    <a:p>
                      <a:pPr marL="0" indent="0">
                        <a:buFont typeface="Arial" panose="020B0604020202020204" pitchFamily="34" charset="0"/>
                        <a:buNone/>
                      </a:pPr>
                      <a:r>
                        <a:rPr lang="en-US" dirty="0" smtClean="0"/>
                        <a:t>Pilot Test in High Schools</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47929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Project PRIDE?</a:t>
            </a:r>
            <a:endParaRPr lang="en-US" dirty="0"/>
          </a:p>
        </p:txBody>
      </p:sp>
      <p:sp>
        <p:nvSpPr>
          <p:cNvPr id="3" name="Content Placeholder 2"/>
          <p:cNvSpPr>
            <a:spLocks noGrp="1"/>
          </p:cNvSpPr>
          <p:nvPr>
            <p:ph idx="1"/>
          </p:nvPr>
        </p:nvSpPr>
        <p:spPr>
          <a:xfrm>
            <a:off x="457200" y="1624012"/>
            <a:ext cx="8229600" cy="4525963"/>
          </a:xfrm>
        </p:spPr>
        <p:txBody>
          <a:bodyPr vert="horz" lIns="91440" tIns="45720" rIns="91440" bIns="45720" rtlCol="0" anchor="t">
            <a:normAutofit/>
          </a:bodyPr>
          <a:lstStyle/>
          <a:p>
            <a:r>
              <a:rPr lang="en-US" dirty="0">
                <a:cs typeface="Calibri"/>
              </a:rPr>
              <a:t>Disproportionate discipline outcomes remain a </a:t>
            </a:r>
            <a:r>
              <a:rPr lang="en-US" dirty="0" smtClean="0">
                <a:cs typeface="Calibri"/>
              </a:rPr>
              <a:t>problem</a:t>
            </a:r>
          </a:p>
          <a:p>
            <a:r>
              <a:rPr lang="en-US" dirty="0" smtClean="0">
                <a:cs typeface="Calibri"/>
              </a:rPr>
              <a:t>Existing </a:t>
            </a:r>
            <a:r>
              <a:rPr lang="en-US" dirty="0">
                <a:cs typeface="Calibri"/>
              </a:rPr>
              <a:t>research shows that PBIS has limited effectiveness in addressing the problem</a:t>
            </a:r>
          </a:p>
          <a:p>
            <a:r>
              <a:rPr lang="en-US" dirty="0" smtClean="0">
                <a:cs typeface="Calibri"/>
              </a:rPr>
              <a:t>Promising evidence suggests that blending </a:t>
            </a:r>
            <a:r>
              <a:rPr lang="en-US" dirty="0">
                <a:cs typeface="Calibri"/>
              </a:rPr>
              <a:t>PBIS and r</a:t>
            </a:r>
            <a:r>
              <a:rPr lang="en-US" dirty="0" smtClean="0">
                <a:cs typeface="Calibri"/>
              </a:rPr>
              <a:t>estorative practices can reduce disproportionality in discipline outcomes </a:t>
            </a:r>
            <a:endParaRPr lang="en-US" dirty="0">
              <a:cs typeface="Calibri"/>
            </a:endParaRPr>
          </a:p>
        </p:txBody>
      </p:sp>
      <p:sp>
        <p:nvSpPr>
          <p:cNvPr id="4" name="Slide Number Placeholder 3"/>
          <p:cNvSpPr>
            <a:spLocks noGrp="1"/>
          </p:cNvSpPr>
          <p:nvPr>
            <p:ph type="sldNum" sz="quarter" idx="12"/>
          </p:nvPr>
        </p:nvSpPr>
        <p:spPr/>
        <p:txBody>
          <a:bodyPr/>
          <a:lstStyle/>
          <a:p>
            <a:fld id="{1AB8B074-E3A3-4033-95E9-3A82686FB263}" type="slidenum">
              <a:rPr lang="en-US" smtClean="0"/>
              <a:pPr/>
              <a:t>5</a:t>
            </a:fld>
            <a:endParaRPr lang="en-US"/>
          </a:p>
        </p:txBody>
      </p:sp>
    </p:spTree>
    <p:extLst>
      <p:ext uri="{BB962C8B-B14F-4D97-AF65-F5344CB8AC3E}">
        <p14:creationId xmlns:p14="http://schemas.microsoft.com/office/powerpoint/2010/main" val="819393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B8B074-E3A3-4033-95E9-3A82686FB263}" type="slidenum">
              <a:rPr lang="en-US" smtClean="0"/>
              <a:pPr/>
              <a:t>6</a:t>
            </a:fld>
            <a:endParaRPr lang="en-US"/>
          </a:p>
        </p:txBody>
      </p:sp>
      <p:sp>
        <p:nvSpPr>
          <p:cNvPr id="6" name="TextBox 5"/>
          <p:cNvSpPr txBox="1"/>
          <p:nvPr/>
        </p:nvSpPr>
        <p:spPr>
          <a:xfrm>
            <a:off x="396240" y="5795202"/>
            <a:ext cx="7902327" cy="923330"/>
          </a:xfrm>
          <a:prstGeom prst="rect">
            <a:avLst/>
          </a:prstGeom>
          <a:noFill/>
        </p:spPr>
        <p:txBody>
          <a:bodyPr wrap="square" rtlCol="0">
            <a:spAutoFit/>
          </a:bodyPr>
          <a:lstStyle/>
          <a:p>
            <a:r>
              <a:rPr lang="en-US" dirty="0" smtClean="0"/>
              <a:t>Source: 2016-17 Oregon  </a:t>
            </a:r>
            <a:r>
              <a:rPr lang="en-US" dirty="0"/>
              <a:t>Statewide  Report Card (see https://www.oregon.gov/ode/schools-and-districts/reportcards/documents</a:t>
            </a:r>
            <a:r>
              <a:rPr lang="en-US" dirty="0" smtClean="0"/>
              <a:t>/</a:t>
            </a:r>
            <a:br>
              <a:rPr lang="en-US" dirty="0" smtClean="0"/>
            </a:br>
            <a:r>
              <a:rPr lang="en-US" dirty="0" smtClean="0"/>
              <a:t>rptcard2017.pdf)</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382946"/>
              </p:ext>
            </p:extLst>
          </p:nvPr>
        </p:nvGraphicFramePr>
        <p:xfrm>
          <a:off x="396240" y="1346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a:spLocks noGrp="1"/>
          </p:cNvSpPr>
          <p:nvPr>
            <p:ph type="title"/>
          </p:nvPr>
        </p:nvSpPr>
        <p:spPr>
          <a:xfrm>
            <a:off x="457200" y="274638"/>
            <a:ext cx="8229600" cy="1143000"/>
          </a:xfrm>
        </p:spPr>
        <p:txBody>
          <a:bodyPr>
            <a:noAutofit/>
          </a:bodyPr>
          <a:lstStyle/>
          <a:p>
            <a:pPr>
              <a:defRPr sz="1800" b="1" i="0" u="none" strike="noStrike" kern="1200" baseline="0">
                <a:solidFill>
                  <a:sysClr val="windowText" lastClr="000000"/>
                </a:solidFill>
                <a:latin typeface="+mn-lt"/>
                <a:ea typeface="+mn-ea"/>
                <a:cs typeface="+mn-cs"/>
              </a:defRPr>
            </a:pPr>
            <a:r>
              <a:rPr lang="en-US" sz="2400" b="1" dirty="0">
                <a:solidFill>
                  <a:sysClr val="windowText" lastClr="000000"/>
                </a:solidFill>
              </a:rPr>
              <a:t>Disciplinary Disproportionality in Oregon: Percent Students Enrolled with one or more </a:t>
            </a:r>
            <a:r>
              <a:rPr lang="en-US" sz="2400" b="1" dirty="0" smtClean="0">
                <a:solidFill>
                  <a:sysClr val="windowText" lastClr="000000"/>
                </a:solidFill>
              </a:rPr>
              <a:t>Suspension/Expulsion</a:t>
            </a:r>
            <a:r>
              <a:rPr lang="en-US" sz="2400" b="1" dirty="0">
                <a:solidFill>
                  <a:sysClr val="windowText" lastClr="000000"/>
                </a:solidFill>
              </a:rPr>
              <a:t/>
            </a:r>
            <a:br>
              <a:rPr lang="en-US" sz="2400" b="1" dirty="0">
                <a:solidFill>
                  <a:sysClr val="windowText" lastClr="000000"/>
                </a:solidFill>
              </a:rPr>
            </a:br>
            <a:r>
              <a:rPr lang="en-US" sz="2400" b="1" dirty="0">
                <a:solidFill>
                  <a:sysClr val="windowText" lastClr="000000"/>
                </a:solidFill>
              </a:rPr>
              <a:t>2016-17</a:t>
            </a:r>
          </a:p>
        </p:txBody>
      </p:sp>
    </p:spTree>
    <p:extLst>
      <p:ext uri="{BB962C8B-B14F-4D97-AF65-F5344CB8AC3E}">
        <p14:creationId xmlns:p14="http://schemas.microsoft.com/office/powerpoint/2010/main" val="1795900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D5C1E-14CD-4447-B2A8-0FAA4B0F3B8F}"/>
              </a:ext>
            </a:extLst>
          </p:cNvPr>
          <p:cNvSpPr>
            <a:spLocks noGrp="1"/>
          </p:cNvSpPr>
          <p:nvPr>
            <p:ph type="title"/>
          </p:nvPr>
        </p:nvSpPr>
        <p:spPr/>
        <p:txBody>
          <a:bodyPr>
            <a:normAutofit fontScale="90000"/>
          </a:bodyPr>
          <a:lstStyle/>
          <a:p>
            <a:r>
              <a:rPr lang="en-US" dirty="0">
                <a:cs typeface="Calibri"/>
              </a:rPr>
              <a:t>Research on </a:t>
            </a:r>
            <a:r>
              <a:rPr lang="en-US" dirty="0" smtClean="0">
                <a:cs typeface="Calibri"/>
              </a:rPr>
              <a:t>PBIS in Relation to </a:t>
            </a:r>
            <a:r>
              <a:rPr lang="en-US" dirty="0">
                <a:cs typeface="Calibri"/>
              </a:rPr>
              <a:t>D</a:t>
            </a:r>
            <a:r>
              <a:rPr lang="en-US" dirty="0" smtClean="0">
                <a:cs typeface="Calibri"/>
              </a:rPr>
              <a:t>isproportionate </a:t>
            </a:r>
            <a:r>
              <a:rPr lang="en-US" dirty="0">
                <a:cs typeface="Calibri"/>
              </a:rPr>
              <a:t>D</a:t>
            </a:r>
            <a:r>
              <a:rPr lang="en-US" dirty="0" smtClean="0">
                <a:cs typeface="Calibri"/>
              </a:rPr>
              <a:t>iscipline</a:t>
            </a:r>
            <a:endParaRPr lang="en-US" dirty="0"/>
          </a:p>
        </p:txBody>
      </p:sp>
      <p:sp>
        <p:nvSpPr>
          <p:cNvPr id="3" name="Content Placeholder 2">
            <a:extLst>
              <a:ext uri="{FF2B5EF4-FFF2-40B4-BE49-F238E27FC236}">
                <a16:creationId xmlns:a16="http://schemas.microsoft.com/office/drawing/2014/main" id="{855F5643-B220-44DD-A5F5-D0E05ED7AC5F}"/>
              </a:ext>
            </a:extLst>
          </p:cNvPr>
          <p:cNvSpPr>
            <a:spLocks noGrp="1"/>
          </p:cNvSpPr>
          <p:nvPr>
            <p:ph idx="1"/>
          </p:nvPr>
        </p:nvSpPr>
        <p:spPr/>
        <p:txBody>
          <a:bodyPr vert="horz" lIns="91440" tIns="45720" rIns="91440" bIns="45720" rtlCol="0" anchor="t">
            <a:normAutofit fontScale="70000" lnSpcReduction="20000"/>
          </a:bodyPr>
          <a:lstStyle/>
          <a:p>
            <a:pPr marL="0" indent="0">
              <a:buNone/>
            </a:pPr>
            <a:r>
              <a:rPr lang="en-US" dirty="0">
                <a:cs typeface="Calibri"/>
              </a:rPr>
              <a:t> Research has shown </a:t>
            </a:r>
            <a:r>
              <a:rPr lang="en-US" dirty="0" smtClean="0">
                <a:cs typeface="Calibri"/>
              </a:rPr>
              <a:t>mixed effects of PBIS on disciplinary equity:</a:t>
            </a:r>
            <a:endParaRPr lang="en-US" dirty="0">
              <a:cs typeface="Calibri"/>
            </a:endParaRPr>
          </a:p>
          <a:p>
            <a:r>
              <a:rPr lang="en-US" dirty="0" err="1" smtClean="0">
                <a:cs typeface="Calibri"/>
              </a:rPr>
              <a:t>Latinx</a:t>
            </a:r>
            <a:r>
              <a:rPr lang="en-US" dirty="0" smtClean="0">
                <a:cs typeface="Calibri"/>
              </a:rPr>
              <a:t>, </a:t>
            </a:r>
            <a:r>
              <a:rPr lang="en-US" dirty="0">
                <a:cs typeface="Calibri"/>
              </a:rPr>
              <a:t>Black and AI/AN students were over-represented in ODR and exclusionary discipline (Kauffman et al., 2010; Vincent &amp; Tobin, 2011; Vincent et al., 2014)</a:t>
            </a:r>
            <a:endParaRPr lang="en-US" dirty="0"/>
          </a:p>
          <a:p>
            <a:r>
              <a:rPr lang="en-US" dirty="0" smtClean="0">
                <a:cs typeface="Calibri"/>
              </a:rPr>
              <a:t>comparatively </a:t>
            </a:r>
            <a:r>
              <a:rPr lang="en-US" dirty="0">
                <a:cs typeface="Calibri"/>
              </a:rPr>
              <a:t>harsher punishment of Black students for same or lesser offenses persisted (Bradshaw et al., 2009; Skiba et al., 2011)</a:t>
            </a:r>
            <a:endParaRPr lang="en-US" dirty="0"/>
          </a:p>
          <a:p>
            <a:r>
              <a:rPr lang="en-US" dirty="0" smtClean="0">
                <a:cs typeface="Calibri"/>
              </a:rPr>
              <a:t>although </a:t>
            </a:r>
            <a:r>
              <a:rPr lang="en-US" dirty="0">
                <a:cs typeface="Calibri"/>
              </a:rPr>
              <a:t>overall suspension rates were reduced, Black and </a:t>
            </a:r>
            <a:r>
              <a:rPr lang="en-US" dirty="0" err="1" smtClean="0">
                <a:cs typeface="Calibri"/>
              </a:rPr>
              <a:t>Latinx</a:t>
            </a:r>
            <a:r>
              <a:rPr lang="en-US" dirty="0" smtClean="0">
                <a:cs typeface="Calibri"/>
              </a:rPr>
              <a:t> </a:t>
            </a:r>
            <a:r>
              <a:rPr lang="en-US" dirty="0">
                <a:cs typeface="Calibri"/>
              </a:rPr>
              <a:t>students’ over-representation in suspensions was not (Nocera, Whitbread, &amp; Nocera, 2014)</a:t>
            </a:r>
            <a:endParaRPr lang="en-US" dirty="0"/>
          </a:p>
          <a:p>
            <a:r>
              <a:rPr lang="en-US" dirty="0" err="1" smtClean="0">
                <a:cs typeface="Calibri"/>
              </a:rPr>
              <a:t>Latinx</a:t>
            </a:r>
            <a:r>
              <a:rPr lang="en-US" dirty="0" smtClean="0">
                <a:cs typeface="Calibri"/>
              </a:rPr>
              <a:t> </a:t>
            </a:r>
            <a:r>
              <a:rPr lang="en-US" dirty="0">
                <a:cs typeface="Calibri"/>
              </a:rPr>
              <a:t>students in middle schools who were repeatedly referred for disciplinary violations had less access to secondary supports than their White peers (Vincent et al., 2012)</a:t>
            </a:r>
            <a:endParaRPr lang="en-US" dirty="0"/>
          </a:p>
          <a:p>
            <a:r>
              <a:rPr lang="en-US" dirty="0" smtClean="0">
                <a:cs typeface="Calibri"/>
              </a:rPr>
              <a:t>American </a:t>
            </a:r>
            <a:r>
              <a:rPr lang="en-US" dirty="0">
                <a:cs typeface="Calibri"/>
              </a:rPr>
              <a:t>Indian/Alaska Native students reported receiving less teacher praise than their peers (Vincent et al., 2014)</a:t>
            </a:r>
            <a:endParaRPr lang="en-US" dirty="0"/>
          </a:p>
          <a:p>
            <a:endParaRPr lang="en-US" dirty="0">
              <a:cs typeface="Calibri"/>
            </a:endParaRPr>
          </a:p>
        </p:txBody>
      </p:sp>
    </p:spTree>
    <p:extLst>
      <p:ext uri="{BB962C8B-B14F-4D97-AF65-F5344CB8AC3E}">
        <p14:creationId xmlns:p14="http://schemas.microsoft.com/office/powerpoint/2010/main" val="379251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on RP in Relation To Disproportionate Discipline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Research has shown that Restorative Practices were associated with reductions in</a:t>
            </a:r>
          </a:p>
          <a:p>
            <a:pPr>
              <a:buFont typeface="+mj-lt"/>
              <a:buAutoNum type="arabicPeriod"/>
            </a:pPr>
            <a:r>
              <a:rPr lang="en-US" dirty="0"/>
              <a:t>racial disparities in suspensions and expulsions (</a:t>
            </a:r>
            <a:r>
              <a:rPr lang="en-US" dirty="0" err="1"/>
              <a:t>Dravery</a:t>
            </a:r>
            <a:r>
              <a:rPr lang="en-US" dirty="0"/>
              <a:t> et al., 2006; Gregory et al., </a:t>
            </a:r>
            <a:r>
              <a:rPr lang="en-US" dirty="0" smtClean="0"/>
              <a:t>2016; </a:t>
            </a:r>
            <a:r>
              <a:rPr lang="en-US" dirty="0"/>
              <a:t>Simson, </a:t>
            </a:r>
            <a:r>
              <a:rPr lang="en-US" dirty="0" smtClean="0"/>
              <a:t>2013; Augustine et al., 2018)</a:t>
            </a:r>
          </a:p>
          <a:p>
            <a:pPr>
              <a:buFont typeface="+mj-lt"/>
              <a:buAutoNum type="arabicPeriod"/>
            </a:pPr>
            <a:r>
              <a:rPr lang="en-US" dirty="0"/>
              <a:t>bullying incidents (DeWitt &amp; DeWitt, 2012</a:t>
            </a:r>
            <a:r>
              <a:rPr lang="en-US" dirty="0" smtClean="0"/>
              <a:t>)</a:t>
            </a:r>
          </a:p>
          <a:p>
            <a:pPr>
              <a:buFont typeface="+mj-lt"/>
              <a:buAutoNum type="arabicPeriod"/>
            </a:pPr>
            <a:r>
              <a:rPr lang="en-US" dirty="0"/>
              <a:t>improved perceptions of the classroom as a safe place to share problems, communication, and peer support (Morrison &amp; Martinez, 2001</a:t>
            </a:r>
            <a:r>
              <a:rPr lang="en-US" dirty="0" smtClean="0"/>
              <a:t>)</a:t>
            </a:r>
          </a:p>
          <a:p>
            <a:pPr>
              <a:buFont typeface="+mj-lt"/>
              <a:buAutoNum type="arabicPeriod"/>
            </a:pPr>
            <a:r>
              <a:rPr lang="en-US" dirty="0"/>
              <a:t>improved perceptions of procedural fairness (Calhoun, 2000; Cameron &amp; </a:t>
            </a:r>
            <a:r>
              <a:rPr lang="en-US" dirty="0" err="1"/>
              <a:t>Thorsborne</a:t>
            </a:r>
            <a:r>
              <a:rPr lang="en-US" dirty="0"/>
              <a:t>, 2001; </a:t>
            </a:r>
            <a:r>
              <a:rPr lang="en-US" dirty="0" err="1"/>
              <a:t>Ierley</a:t>
            </a:r>
            <a:r>
              <a:rPr lang="en-US" dirty="0"/>
              <a:t> &amp; </a:t>
            </a:r>
            <a:r>
              <a:rPr lang="en-US" dirty="0" err="1"/>
              <a:t>Ivker</a:t>
            </a:r>
            <a:r>
              <a:rPr lang="en-US" dirty="0"/>
              <a:t>, 2002; Shaw &amp; </a:t>
            </a:r>
            <a:r>
              <a:rPr lang="en-US" dirty="0" err="1"/>
              <a:t>Wierenga</a:t>
            </a:r>
            <a:r>
              <a:rPr lang="en-US" dirty="0"/>
              <a:t>, 2002</a:t>
            </a:r>
            <a:r>
              <a:rPr lang="en-US" dirty="0" smtClean="0"/>
              <a:t>)</a:t>
            </a:r>
          </a:p>
          <a:p>
            <a:pPr>
              <a:buFont typeface="+mj-lt"/>
              <a:buAutoNum type="arabicPeriod"/>
            </a:pPr>
            <a:r>
              <a:rPr lang="en-US" dirty="0"/>
              <a:t>improved peer relationships (McCarthy, 2009)</a:t>
            </a:r>
          </a:p>
        </p:txBody>
      </p:sp>
    </p:spTree>
    <p:extLst>
      <p:ext uri="{BB962C8B-B14F-4D97-AF65-F5344CB8AC3E}">
        <p14:creationId xmlns:p14="http://schemas.microsoft.com/office/powerpoint/2010/main" val="3867266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How to Strengthen </a:t>
            </a:r>
            <a:r>
              <a:rPr lang="en-US" sz="3600" dirty="0"/>
              <a:t>E</a:t>
            </a:r>
            <a:r>
              <a:rPr lang="en-US" sz="3600" dirty="0" smtClean="0"/>
              <a:t>xisting </a:t>
            </a:r>
            <a:br>
              <a:rPr lang="en-US" sz="3600" dirty="0" smtClean="0"/>
            </a:br>
            <a:r>
              <a:rPr lang="en-US" sz="3600" dirty="0" smtClean="0"/>
              <a:t>Multi-tiered Support Systems (e.g., PBIS)…</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…to make them more </a:t>
            </a:r>
            <a:r>
              <a:rPr lang="en-US" dirty="0"/>
              <a:t>e</a:t>
            </a:r>
            <a:r>
              <a:rPr lang="en-US" dirty="0" smtClean="0"/>
              <a:t>ffective </a:t>
            </a:r>
            <a:r>
              <a:rPr lang="en-US" dirty="0"/>
              <a:t>in </a:t>
            </a:r>
            <a:r>
              <a:rPr lang="en-US" dirty="0" smtClean="0"/>
              <a:t>reducing disproportionality?</a:t>
            </a:r>
          </a:p>
          <a:p>
            <a:pPr lvl="1"/>
            <a:r>
              <a:rPr lang="en-US" dirty="0" smtClean="0"/>
              <a:t>Focus on relationship building</a:t>
            </a:r>
            <a:br>
              <a:rPr lang="en-US" dirty="0" smtClean="0"/>
            </a:br>
            <a:endParaRPr lang="en-US" dirty="0" smtClean="0"/>
          </a:p>
          <a:p>
            <a:r>
              <a:rPr lang="en-US" dirty="0" smtClean="0"/>
              <a:t>…to make them easier to implement at the high school level?</a:t>
            </a:r>
          </a:p>
          <a:p>
            <a:pPr lvl="1"/>
            <a:r>
              <a:rPr lang="en-US" dirty="0" smtClean="0"/>
              <a:t>Focus on student voice and accountability</a:t>
            </a:r>
            <a:br>
              <a:rPr lang="en-US" dirty="0" smtClean="0"/>
            </a:br>
            <a:endParaRPr lang="en-US" dirty="0"/>
          </a:p>
          <a:p>
            <a:r>
              <a:rPr lang="en-US" dirty="0" smtClean="0">
                <a:solidFill>
                  <a:srgbClr val="C00000"/>
                </a:solidFill>
              </a:rPr>
              <a:t>Restorative Practices?</a:t>
            </a:r>
          </a:p>
          <a:p>
            <a:r>
              <a:rPr lang="en-US" dirty="0" smtClean="0">
                <a:solidFill>
                  <a:srgbClr val="C00000"/>
                </a:solidFill>
              </a:rPr>
              <a:t>What are Restorative Practices?</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1AB8B074-E3A3-4033-95E9-3A82686FB263}" type="slidenum">
              <a:rPr lang="en-US" smtClean="0"/>
              <a:pPr/>
              <a:t>9</a:t>
            </a:fld>
            <a:endParaRPr lang="en-US" dirty="0"/>
          </a:p>
        </p:txBody>
      </p:sp>
    </p:spTree>
    <p:extLst>
      <p:ext uri="{BB962C8B-B14F-4D97-AF65-F5344CB8AC3E}">
        <p14:creationId xmlns:p14="http://schemas.microsoft.com/office/powerpoint/2010/main" val="495097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939</TotalTime>
  <Words>1771</Words>
  <Application>Microsoft Office PowerPoint</Application>
  <PresentationFormat>On-screen Show (4:3)</PresentationFormat>
  <Paragraphs>313</Paragraphs>
  <Slides>35</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Times New Roman</vt:lpstr>
      <vt:lpstr>Office Theme</vt:lpstr>
      <vt:lpstr>   Introducing Restorative Practices into High Schools  Claudia Vincent, University of Oregon, clavin@uoregon.edu John Inglish, University of Oregon, jinglish@uoregon.edu </vt:lpstr>
      <vt:lpstr>Introductions</vt:lpstr>
      <vt:lpstr>Agenda</vt:lpstr>
      <vt:lpstr>Our Project: PRIDE</vt:lpstr>
      <vt:lpstr>Why Project PRIDE?</vt:lpstr>
      <vt:lpstr>Disciplinary Disproportionality in Oregon: Percent Students Enrolled with one or more Suspension/Expulsion 2016-17</vt:lpstr>
      <vt:lpstr>Research on PBIS in Relation to Disproportionate Discipline</vt:lpstr>
      <vt:lpstr>Research on RP in Relation To Disproportionate Discipline</vt:lpstr>
      <vt:lpstr>How to Strengthen Existing  Multi-tiered Support Systems (e.g., PBIS)…</vt:lpstr>
      <vt:lpstr> Defining our Terms: Restorative Practices vs. Restorative Justice</vt:lpstr>
      <vt:lpstr>A Restorative Practice Continuum</vt:lpstr>
      <vt:lpstr>How do Restorative Practices Fit Multi-tiered Behavior Support?</vt:lpstr>
      <vt:lpstr>Discussion of Current Practices</vt:lpstr>
      <vt:lpstr>Overview of PRIDE Training Materials</vt:lpstr>
      <vt:lpstr>Module 1</vt:lpstr>
      <vt:lpstr>Module 2</vt:lpstr>
      <vt:lpstr>Module 2 Restorative Muscle Building</vt:lpstr>
      <vt:lpstr>Listening to Teachers… </vt:lpstr>
      <vt:lpstr>Module 5: Tiers 2 and 3</vt:lpstr>
      <vt:lpstr>A Restorative Practice and Discipline Continuum</vt:lpstr>
      <vt:lpstr>Restorative Multi  Tiered System Support (MTSS)</vt:lpstr>
      <vt:lpstr>RESTORATIVE QUESTIONS for Person Harmed </vt:lpstr>
      <vt:lpstr>Promising Initial Evidence of PBIS + Restorative Practices</vt:lpstr>
      <vt:lpstr>Pilot Study in One High School in 4J in 2013-14</vt:lpstr>
      <vt:lpstr>Teachers Increased Use of Restorative Practices following Training</vt:lpstr>
      <vt:lpstr>Students Perceptions of Procedural Justice Increased Following Intervention</vt:lpstr>
      <vt:lpstr>PowerPoint Presentation</vt:lpstr>
      <vt:lpstr>Project PRIDE</vt:lpstr>
      <vt:lpstr>PRIDE Feasibility Study: Preliminary Outcomes</vt:lpstr>
      <vt:lpstr>Staff Survey Pre and Mid</vt:lpstr>
      <vt:lpstr>Staff Survey Pre and Mid</vt:lpstr>
      <vt:lpstr>Staff Survey Pre and Mid</vt:lpstr>
      <vt:lpstr>Early Adopters</vt:lpstr>
      <vt:lpstr>Concluding circle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School-wide Positive and Restorative Discipline (SWPRD): Towards greater disciplinary equity Module 2: Preventive Proactive SWPRD Practices (Primary Tier)</dc:title>
  <dc:creator>Claudia Vincent</dc:creator>
  <cp:lastModifiedBy>Claudia Vincent</cp:lastModifiedBy>
  <cp:revision>299</cp:revision>
  <cp:lastPrinted>2019-02-11T22:08:48Z</cp:lastPrinted>
  <dcterms:modified xsi:type="dcterms:W3CDTF">2019-04-19T17:54:04Z</dcterms:modified>
</cp:coreProperties>
</file>